
<file path=[Content_Types].xml><?xml version="1.0" encoding="utf-8"?>
<Types xmlns="http://schemas.openxmlformats.org/package/2006/content-types">
  <Default Extension="00D58180" ContentType="image/jpeg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32"/>
  </p:notesMasterIdLst>
  <p:sldIdLst>
    <p:sldId id="282" r:id="rId5"/>
    <p:sldId id="3061" r:id="rId6"/>
    <p:sldId id="3078" r:id="rId7"/>
    <p:sldId id="3070" r:id="rId8"/>
    <p:sldId id="3072" r:id="rId9"/>
    <p:sldId id="3079" r:id="rId10"/>
    <p:sldId id="3080" r:id="rId11"/>
    <p:sldId id="3081" r:id="rId12"/>
    <p:sldId id="3082" r:id="rId13"/>
    <p:sldId id="3083" r:id="rId14"/>
    <p:sldId id="3085" r:id="rId15"/>
    <p:sldId id="3084" r:id="rId16"/>
    <p:sldId id="3086" r:id="rId17"/>
    <p:sldId id="3074" r:id="rId18"/>
    <p:sldId id="3073" r:id="rId19"/>
    <p:sldId id="3071" r:id="rId20"/>
    <p:sldId id="3075" r:id="rId21"/>
    <p:sldId id="3063" r:id="rId22"/>
    <p:sldId id="3067" r:id="rId23"/>
    <p:sldId id="3076" r:id="rId24"/>
    <p:sldId id="3077" r:id="rId25"/>
    <p:sldId id="3068" r:id="rId26"/>
    <p:sldId id="3069" r:id="rId27"/>
    <p:sldId id="3065" r:id="rId28"/>
    <p:sldId id="1064" r:id="rId29"/>
    <p:sldId id="3060" r:id="rId30"/>
    <p:sldId id="3062" r:id="rId31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A93F"/>
    <a:srgbClr val="70BC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B4FE5C-57D4-4E19-B92A-C6208635553F}" v="552" dt="2023-03-19T19:43:39.7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688" autoAdjust="0"/>
  </p:normalViewPr>
  <p:slideViewPr>
    <p:cSldViewPr snapToGrid="0" snapToObjects="1">
      <p:cViewPr varScale="1">
        <p:scale>
          <a:sx n="118" d="100"/>
          <a:sy n="118" d="100"/>
        </p:scale>
        <p:origin x="7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Jellema" userId="7e183fbb-84e0-44b3-9b03-0792bc8d162b" providerId="ADAL" clId="{79B4FE5C-57D4-4E19-B92A-C6208635553F}"/>
    <pc:docChg chg="undo redo custSel addSld delSld modSld sldOrd">
      <pc:chgData name="Lucas Jellema" userId="7e183fbb-84e0-44b3-9b03-0792bc8d162b" providerId="ADAL" clId="{79B4FE5C-57D4-4E19-B92A-C6208635553F}" dt="2023-03-19T19:43:39.777" v="7170" actId="1076"/>
      <pc:docMkLst>
        <pc:docMk/>
      </pc:docMkLst>
      <pc:sldChg chg="addSp delSp modSp mod">
        <pc:chgData name="Lucas Jellema" userId="7e183fbb-84e0-44b3-9b03-0792bc8d162b" providerId="ADAL" clId="{79B4FE5C-57D4-4E19-B92A-C6208635553F}" dt="2023-03-18T11:12:15.818" v="6455" actId="20577"/>
        <pc:sldMkLst>
          <pc:docMk/>
          <pc:sldMk cId="213951777" sldId="282"/>
        </pc:sldMkLst>
        <pc:spChg chg="add mod">
          <ac:chgData name="Lucas Jellema" userId="7e183fbb-84e0-44b3-9b03-0792bc8d162b" providerId="ADAL" clId="{79B4FE5C-57D4-4E19-B92A-C6208635553F}" dt="2023-03-11T10:27:55.095" v="1436" actId="1038"/>
          <ac:spMkLst>
            <pc:docMk/>
            <pc:sldMk cId="213951777" sldId="282"/>
            <ac:spMk id="2" creationId="{DC62F54F-F5BB-D25C-BD67-60F328294BCC}"/>
          </ac:spMkLst>
        </pc:spChg>
        <pc:spChg chg="add mod">
          <ac:chgData name="Lucas Jellema" userId="7e183fbb-84e0-44b3-9b03-0792bc8d162b" providerId="ADAL" clId="{79B4FE5C-57D4-4E19-B92A-C6208635553F}" dt="2023-03-11T10:27:55.095" v="1436" actId="1038"/>
          <ac:spMkLst>
            <pc:docMk/>
            <pc:sldMk cId="213951777" sldId="282"/>
            <ac:spMk id="4" creationId="{9DC62F86-3310-8ECC-35DE-11CA6FFADBAA}"/>
          </ac:spMkLst>
        </pc:spChg>
        <pc:spChg chg="mod">
          <ac:chgData name="Lucas Jellema" userId="7e183fbb-84e0-44b3-9b03-0792bc8d162b" providerId="ADAL" clId="{79B4FE5C-57D4-4E19-B92A-C6208635553F}" dt="2023-03-18T11:12:15.818" v="6455" actId="20577"/>
          <ac:spMkLst>
            <pc:docMk/>
            <pc:sldMk cId="213951777" sldId="282"/>
            <ac:spMk id="5" creationId="{00000000-0000-0000-0000-000000000000}"/>
          </ac:spMkLst>
        </pc:spChg>
        <pc:spChg chg="add mod ord">
          <ac:chgData name="Lucas Jellema" userId="7e183fbb-84e0-44b3-9b03-0792bc8d162b" providerId="ADAL" clId="{79B4FE5C-57D4-4E19-B92A-C6208635553F}" dt="2023-03-11T10:27:55.095" v="1436" actId="1038"/>
          <ac:spMkLst>
            <pc:docMk/>
            <pc:sldMk cId="213951777" sldId="282"/>
            <ac:spMk id="6" creationId="{88E8C782-10FE-B360-03A4-75144862CFCD}"/>
          </ac:spMkLst>
        </pc:spChg>
        <pc:spChg chg="add mod">
          <ac:chgData name="Lucas Jellema" userId="7e183fbb-84e0-44b3-9b03-0792bc8d162b" providerId="ADAL" clId="{79B4FE5C-57D4-4E19-B92A-C6208635553F}" dt="2023-03-11T10:27:55.095" v="1436" actId="1038"/>
          <ac:spMkLst>
            <pc:docMk/>
            <pc:sldMk cId="213951777" sldId="282"/>
            <ac:spMk id="7" creationId="{D7760B9F-B679-7574-5DFC-0923EFBCC9CB}"/>
          </ac:spMkLst>
        </pc:spChg>
        <pc:spChg chg="add mod">
          <ac:chgData name="Lucas Jellema" userId="7e183fbb-84e0-44b3-9b03-0792bc8d162b" providerId="ADAL" clId="{79B4FE5C-57D4-4E19-B92A-C6208635553F}" dt="2023-03-11T10:28:17.915" v="1443" actId="14100"/>
          <ac:spMkLst>
            <pc:docMk/>
            <pc:sldMk cId="213951777" sldId="282"/>
            <ac:spMk id="8" creationId="{C20858D0-6459-D93D-88F1-048B45E6B5BC}"/>
          </ac:spMkLst>
        </pc:spChg>
        <pc:spChg chg="mod">
          <ac:chgData name="Lucas Jellema" userId="7e183fbb-84e0-44b3-9b03-0792bc8d162b" providerId="ADAL" clId="{79B4FE5C-57D4-4E19-B92A-C6208635553F}" dt="2023-03-11T07:01:00.339" v="15" actId="20577"/>
          <ac:spMkLst>
            <pc:docMk/>
            <pc:sldMk cId="213951777" sldId="282"/>
            <ac:spMk id="10" creationId="{A0C4BE3A-27A7-43DA-9103-D8C14FA49359}"/>
          </ac:spMkLst>
        </pc:spChg>
        <pc:grpChg chg="del">
          <ac:chgData name="Lucas Jellema" userId="7e183fbb-84e0-44b3-9b03-0792bc8d162b" providerId="ADAL" clId="{79B4FE5C-57D4-4E19-B92A-C6208635553F}" dt="2023-03-11T07:02:07.766" v="107" actId="478"/>
          <ac:grpSpMkLst>
            <pc:docMk/>
            <pc:sldMk cId="213951777" sldId="282"/>
            <ac:grpSpMk id="17" creationId="{3DA3E84C-C499-4842-A5AD-723CCEA5CAAA}"/>
          </ac:grpSpMkLst>
        </pc:grpChg>
        <pc:picChg chg="ord">
          <ac:chgData name="Lucas Jellema" userId="7e183fbb-84e0-44b3-9b03-0792bc8d162b" providerId="ADAL" clId="{79B4FE5C-57D4-4E19-B92A-C6208635553F}" dt="2023-03-11T10:27:12.368" v="1391" actId="167"/>
          <ac:picMkLst>
            <pc:docMk/>
            <pc:sldMk cId="213951777" sldId="282"/>
            <ac:picMk id="3" creationId="{003352D2-C0A5-49CC-9A54-FF3C1B0B4236}"/>
          </ac:picMkLst>
        </pc:picChg>
        <pc:picChg chg="del">
          <ac:chgData name="Lucas Jellema" userId="7e183fbb-84e0-44b3-9b03-0792bc8d162b" providerId="ADAL" clId="{79B4FE5C-57D4-4E19-B92A-C6208635553F}" dt="2023-03-11T07:02:07.766" v="107" actId="478"/>
          <ac:picMkLst>
            <pc:docMk/>
            <pc:sldMk cId="213951777" sldId="282"/>
            <ac:picMk id="13" creationId="{3E9E2277-B4FA-4B53-8CB1-4CAD7EB4AFC7}"/>
          </ac:picMkLst>
        </pc:picChg>
        <pc:picChg chg="mod">
          <ac:chgData name="Lucas Jellema" userId="7e183fbb-84e0-44b3-9b03-0792bc8d162b" providerId="ADAL" clId="{79B4FE5C-57D4-4E19-B92A-C6208635553F}" dt="2023-03-11T07:08:24.361" v="114" actId="1076"/>
          <ac:picMkLst>
            <pc:docMk/>
            <pc:sldMk cId="213951777" sldId="282"/>
            <ac:picMk id="21" creationId="{5943BAE3-1682-4296-86F7-596EFFE6A249}"/>
          </ac:picMkLst>
        </pc:picChg>
        <pc:picChg chg="add mod">
          <ac:chgData name="Lucas Jellema" userId="7e183fbb-84e0-44b3-9b03-0792bc8d162b" providerId="ADAL" clId="{79B4FE5C-57D4-4E19-B92A-C6208635553F}" dt="2023-03-11T10:26:49.166" v="1381" actId="1076"/>
          <ac:picMkLst>
            <pc:docMk/>
            <pc:sldMk cId="213951777" sldId="282"/>
            <ac:picMk id="5122" creationId="{C9A011C3-DB83-A8B0-2A8A-978A83D0907C}"/>
          </ac:picMkLst>
        </pc:picChg>
        <pc:picChg chg="add mod">
          <ac:chgData name="Lucas Jellema" userId="7e183fbb-84e0-44b3-9b03-0792bc8d162b" providerId="ADAL" clId="{79B4FE5C-57D4-4E19-B92A-C6208635553F}" dt="2023-03-11T10:28:37.201" v="1449" actId="1076"/>
          <ac:picMkLst>
            <pc:docMk/>
            <pc:sldMk cId="213951777" sldId="282"/>
            <ac:picMk id="5124" creationId="{16D02099-A816-D697-1455-1E841A55284A}"/>
          </ac:picMkLst>
        </pc:picChg>
      </pc:sldChg>
      <pc:sldChg chg="addSp delSp modSp add mod">
        <pc:chgData name="Lucas Jellema" userId="7e183fbb-84e0-44b3-9b03-0792bc8d162b" providerId="ADAL" clId="{79B4FE5C-57D4-4E19-B92A-C6208635553F}" dt="2023-03-11T11:19:48.586" v="3665" actId="1076"/>
        <pc:sldMkLst>
          <pc:docMk/>
          <pc:sldMk cId="3992672144" sldId="1064"/>
        </pc:sldMkLst>
        <pc:spChg chg="add mod">
          <ac:chgData name="Lucas Jellema" userId="7e183fbb-84e0-44b3-9b03-0792bc8d162b" providerId="ADAL" clId="{79B4FE5C-57D4-4E19-B92A-C6208635553F}" dt="2023-03-11T11:17:10.383" v="3635" actId="20577"/>
          <ac:spMkLst>
            <pc:docMk/>
            <pc:sldMk cId="3992672144" sldId="1064"/>
            <ac:spMk id="6" creationId="{D2364A1D-5D3E-C302-7737-1D7996AA82DA}"/>
          </ac:spMkLst>
        </pc:spChg>
        <pc:spChg chg="mod">
          <ac:chgData name="Lucas Jellema" userId="7e183fbb-84e0-44b3-9b03-0792bc8d162b" providerId="ADAL" clId="{79B4FE5C-57D4-4E19-B92A-C6208635553F}" dt="2023-03-11T11:18:45.422" v="3659" actId="14100"/>
          <ac:spMkLst>
            <pc:docMk/>
            <pc:sldMk cId="3992672144" sldId="1064"/>
            <ac:spMk id="17" creationId="{3F4D6108-23C0-27BE-34B5-D4E63018B46D}"/>
          </ac:spMkLst>
        </pc:spChg>
        <pc:spChg chg="del">
          <ac:chgData name="Lucas Jellema" userId="7e183fbb-84e0-44b3-9b03-0792bc8d162b" providerId="ADAL" clId="{79B4FE5C-57D4-4E19-B92A-C6208635553F}" dt="2023-03-11T11:17:54.234" v="3647" actId="478"/>
          <ac:spMkLst>
            <pc:docMk/>
            <pc:sldMk cId="3992672144" sldId="1064"/>
            <ac:spMk id="19" creationId="{6A0AE1F3-284A-CE7C-28E9-CEA0AD9E9894}"/>
          </ac:spMkLst>
        </pc:spChg>
        <pc:spChg chg="del">
          <ac:chgData name="Lucas Jellema" userId="7e183fbb-84e0-44b3-9b03-0792bc8d162b" providerId="ADAL" clId="{79B4FE5C-57D4-4E19-B92A-C6208635553F}" dt="2023-03-11T11:17:54.234" v="3647" actId="478"/>
          <ac:spMkLst>
            <pc:docMk/>
            <pc:sldMk cId="3992672144" sldId="1064"/>
            <ac:spMk id="20" creationId="{242523C8-E8F0-C9CA-628D-2304C7765AE2}"/>
          </ac:spMkLst>
        </pc:spChg>
        <pc:spChg chg="del">
          <ac:chgData name="Lucas Jellema" userId="7e183fbb-84e0-44b3-9b03-0792bc8d162b" providerId="ADAL" clId="{79B4FE5C-57D4-4E19-B92A-C6208635553F}" dt="2023-03-11T11:17:54.234" v="3647" actId="478"/>
          <ac:spMkLst>
            <pc:docMk/>
            <pc:sldMk cId="3992672144" sldId="1064"/>
            <ac:spMk id="21" creationId="{22B584F1-E4EB-B21A-61CE-E8EDD6A7E6EF}"/>
          </ac:spMkLst>
        </pc:spChg>
        <pc:spChg chg="mod">
          <ac:chgData name="Lucas Jellema" userId="7e183fbb-84e0-44b3-9b03-0792bc8d162b" providerId="ADAL" clId="{79B4FE5C-57D4-4E19-B92A-C6208635553F}" dt="2023-03-11T11:18:39.186" v="3657" actId="404"/>
          <ac:spMkLst>
            <pc:docMk/>
            <pc:sldMk cId="3992672144" sldId="1064"/>
            <ac:spMk id="22" creationId="{30D40330-7C5E-B3DC-BA61-21257397AF67}"/>
          </ac:spMkLst>
        </pc:spChg>
        <pc:spChg chg="del">
          <ac:chgData name="Lucas Jellema" userId="7e183fbb-84e0-44b3-9b03-0792bc8d162b" providerId="ADAL" clId="{79B4FE5C-57D4-4E19-B92A-C6208635553F}" dt="2023-03-11T11:19:45.027" v="3664" actId="478"/>
          <ac:spMkLst>
            <pc:docMk/>
            <pc:sldMk cId="3992672144" sldId="1064"/>
            <ac:spMk id="23" creationId="{759C48A4-3ACE-B143-BA81-AFFC7F1D940B}"/>
          </ac:spMkLst>
        </pc:spChg>
        <pc:spChg chg="add del mod">
          <ac:chgData name="Lucas Jellema" userId="7e183fbb-84e0-44b3-9b03-0792bc8d162b" providerId="ADAL" clId="{79B4FE5C-57D4-4E19-B92A-C6208635553F}" dt="2023-03-11T11:17:43.044" v="3645" actId="20577"/>
          <ac:spMkLst>
            <pc:docMk/>
            <pc:sldMk cId="3992672144" sldId="1064"/>
            <ac:spMk id="26" creationId="{43914237-C383-9B78-C43D-F0B1BF9C71BE}"/>
          </ac:spMkLst>
        </pc:spChg>
        <pc:spChg chg="mod">
          <ac:chgData name="Lucas Jellema" userId="7e183fbb-84e0-44b3-9b03-0792bc8d162b" providerId="ADAL" clId="{79B4FE5C-57D4-4E19-B92A-C6208635553F}" dt="2023-03-11T11:18:39.186" v="3657" actId="404"/>
          <ac:spMkLst>
            <pc:docMk/>
            <pc:sldMk cId="3992672144" sldId="1064"/>
            <ac:spMk id="33" creationId="{BA157FD0-7B60-007C-D7CF-8490ADF213DB}"/>
          </ac:spMkLst>
        </pc:spChg>
        <pc:spChg chg="mod">
          <ac:chgData name="Lucas Jellema" userId="7e183fbb-84e0-44b3-9b03-0792bc8d162b" providerId="ADAL" clId="{79B4FE5C-57D4-4E19-B92A-C6208635553F}" dt="2023-03-11T11:18:39.186" v="3657" actId="404"/>
          <ac:spMkLst>
            <pc:docMk/>
            <pc:sldMk cId="3992672144" sldId="1064"/>
            <ac:spMk id="39" creationId="{6C904563-4788-DB02-AEC8-8247B21449F6}"/>
          </ac:spMkLst>
        </pc:spChg>
        <pc:grpChg chg="add mod">
          <ac:chgData name="Lucas Jellema" userId="7e183fbb-84e0-44b3-9b03-0792bc8d162b" providerId="ADAL" clId="{79B4FE5C-57D4-4E19-B92A-C6208635553F}" dt="2023-03-11T11:19:48.586" v="3665" actId="1076"/>
          <ac:grpSpMkLst>
            <pc:docMk/>
            <pc:sldMk cId="3992672144" sldId="1064"/>
            <ac:grpSpMk id="9" creationId="{8EB91909-EF80-7B16-5ABB-0253B2A74F35}"/>
          </ac:grpSpMkLst>
        </pc:grpChg>
        <pc:picChg chg="mod">
          <ac:chgData name="Lucas Jellema" userId="7e183fbb-84e0-44b3-9b03-0792bc8d162b" providerId="ADAL" clId="{79B4FE5C-57D4-4E19-B92A-C6208635553F}" dt="2023-03-11T11:18:01.777" v="3650" actId="1076"/>
          <ac:picMkLst>
            <pc:docMk/>
            <pc:sldMk cId="3992672144" sldId="1064"/>
            <ac:picMk id="4" creationId="{00091CE1-F72C-C9E6-E288-62DFD350FC81}"/>
          </ac:picMkLst>
        </pc:picChg>
        <pc:picChg chg="mod">
          <ac:chgData name="Lucas Jellema" userId="7e183fbb-84e0-44b3-9b03-0792bc8d162b" providerId="ADAL" clId="{79B4FE5C-57D4-4E19-B92A-C6208635553F}" dt="2023-03-11T11:19:48.586" v="3665" actId="1076"/>
          <ac:picMkLst>
            <pc:docMk/>
            <pc:sldMk cId="3992672144" sldId="1064"/>
            <ac:picMk id="11" creationId="{90094479-B9C3-C840-40FB-151B0CBE5C5E}"/>
          </ac:picMkLst>
        </pc:picChg>
        <pc:picChg chg="mod">
          <ac:chgData name="Lucas Jellema" userId="7e183fbb-84e0-44b3-9b03-0792bc8d162b" providerId="ADAL" clId="{79B4FE5C-57D4-4E19-B92A-C6208635553F}" dt="2023-03-11T11:19:48.586" v="3665" actId="1076"/>
          <ac:picMkLst>
            <pc:docMk/>
            <pc:sldMk cId="3992672144" sldId="1064"/>
            <ac:picMk id="13" creationId="{80D01124-922F-4B85-1391-59BEE7E36C49}"/>
          </ac:picMkLst>
        </pc:picChg>
        <pc:picChg chg="mod">
          <ac:chgData name="Lucas Jellema" userId="7e183fbb-84e0-44b3-9b03-0792bc8d162b" providerId="ADAL" clId="{79B4FE5C-57D4-4E19-B92A-C6208635553F}" dt="2023-03-11T11:17:24.347" v="3638" actId="1076"/>
          <ac:picMkLst>
            <pc:docMk/>
            <pc:sldMk cId="3992672144" sldId="1064"/>
            <ac:picMk id="16" creationId="{F1CD11F2-58E1-92A3-B6D6-8219D900716F}"/>
          </ac:picMkLst>
        </pc:picChg>
        <pc:picChg chg="mod">
          <ac:chgData name="Lucas Jellema" userId="7e183fbb-84e0-44b3-9b03-0792bc8d162b" providerId="ADAL" clId="{79B4FE5C-57D4-4E19-B92A-C6208635553F}" dt="2023-03-11T11:19:48.586" v="3665" actId="1076"/>
          <ac:picMkLst>
            <pc:docMk/>
            <pc:sldMk cId="3992672144" sldId="1064"/>
            <ac:picMk id="24" creationId="{35829801-B7B3-BFB4-EED6-2C3D4AFE965D}"/>
          </ac:picMkLst>
        </pc:picChg>
        <pc:picChg chg="add del">
          <ac:chgData name="Lucas Jellema" userId="7e183fbb-84e0-44b3-9b03-0792bc8d162b" providerId="ADAL" clId="{79B4FE5C-57D4-4E19-B92A-C6208635553F}" dt="2023-03-11T11:17:45.480" v="3646" actId="478"/>
          <ac:picMkLst>
            <pc:docMk/>
            <pc:sldMk cId="3992672144" sldId="1064"/>
            <ac:picMk id="25" creationId="{DFA7E3CE-0D1E-C25B-9E1E-133E29F585C0}"/>
          </ac:picMkLst>
        </pc:picChg>
        <pc:picChg chg="mod">
          <ac:chgData name="Lucas Jellema" userId="7e183fbb-84e0-44b3-9b03-0792bc8d162b" providerId="ADAL" clId="{79B4FE5C-57D4-4E19-B92A-C6208635553F}" dt="2023-03-11T11:19:48.586" v="3665" actId="1076"/>
          <ac:picMkLst>
            <pc:docMk/>
            <pc:sldMk cId="3992672144" sldId="1064"/>
            <ac:picMk id="27" creationId="{2B2C9FAD-5FA7-9117-DAB6-6AE4737D9B55}"/>
          </ac:picMkLst>
        </pc:picChg>
        <pc:picChg chg="mod">
          <ac:chgData name="Lucas Jellema" userId="7e183fbb-84e0-44b3-9b03-0792bc8d162b" providerId="ADAL" clId="{79B4FE5C-57D4-4E19-B92A-C6208635553F}" dt="2023-03-11T11:19:48.586" v="3665" actId="1076"/>
          <ac:picMkLst>
            <pc:docMk/>
            <pc:sldMk cId="3992672144" sldId="1064"/>
            <ac:picMk id="30" creationId="{42240FE8-0708-83BA-4BCF-9707DFECFDCD}"/>
          </ac:picMkLst>
        </pc:picChg>
        <pc:picChg chg="mod">
          <ac:chgData name="Lucas Jellema" userId="7e183fbb-84e0-44b3-9b03-0792bc8d162b" providerId="ADAL" clId="{79B4FE5C-57D4-4E19-B92A-C6208635553F}" dt="2023-03-11T11:19:48.586" v="3665" actId="1076"/>
          <ac:picMkLst>
            <pc:docMk/>
            <pc:sldMk cId="3992672144" sldId="1064"/>
            <ac:picMk id="31" creationId="{FBC2EC69-542F-3E1B-2A66-54BE70413532}"/>
          </ac:picMkLst>
        </pc:picChg>
        <pc:picChg chg="mod">
          <ac:chgData name="Lucas Jellema" userId="7e183fbb-84e0-44b3-9b03-0792bc8d162b" providerId="ADAL" clId="{79B4FE5C-57D4-4E19-B92A-C6208635553F}" dt="2023-03-11T11:19:48.586" v="3665" actId="1076"/>
          <ac:picMkLst>
            <pc:docMk/>
            <pc:sldMk cId="3992672144" sldId="1064"/>
            <ac:picMk id="34" creationId="{78855A63-6B8B-D214-861A-1DC6CB3879BB}"/>
          </ac:picMkLst>
        </pc:picChg>
        <pc:picChg chg="mod">
          <ac:chgData name="Lucas Jellema" userId="7e183fbb-84e0-44b3-9b03-0792bc8d162b" providerId="ADAL" clId="{79B4FE5C-57D4-4E19-B92A-C6208635553F}" dt="2023-03-11T11:19:48.586" v="3665" actId="1076"/>
          <ac:picMkLst>
            <pc:docMk/>
            <pc:sldMk cId="3992672144" sldId="1064"/>
            <ac:picMk id="35" creationId="{4E374B85-8242-733D-CF86-D4576E3B226C}"/>
          </ac:picMkLst>
        </pc:picChg>
        <pc:picChg chg="mod">
          <ac:chgData name="Lucas Jellema" userId="7e183fbb-84e0-44b3-9b03-0792bc8d162b" providerId="ADAL" clId="{79B4FE5C-57D4-4E19-B92A-C6208635553F}" dt="2023-03-11T11:19:48.586" v="3665" actId="1076"/>
          <ac:picMkLst>
            <pc:docMk/>
            <pc:sldMk cId="3992672144" sldId="1064"/>
            <ac:picMk id="36" creationId="{C6029A90-CDB4-4196-9E00-B1223669D255}"/>
          </ac:picMkLst>
        </pc:picChg>
        <pc:picChg chg="mod">
          <ac:chgData name="Lucas Jellema" userId="7e183fbb-84e0-44b3-9b03-0792bc8d162b" providerId="ADAL" clId="{79B4FE5C-57D4-4E19-B92A-C6208635553F}" dt="2023-03-11T11:19:48.586" v="3665" actId="1076"/>
          <ac:picMkLst>
            <pc:docMk/>
            <pc:sldMk cId="3992672144" sldId="1064"/>
            <ac:picMk id="37" creationId="{DE7378B4-A7B2-5448-3971-478B8B4B73AD}"/>
          </ac:picMkLst>
        </pc:picChg>
        <pc:picChg chg="mod">
          <ac:chgData name="Lucas Jellema" userId="7e183fbb-84e0-44b3-9b03-0792bc8d162b" providerId="ADAL" clId="{79B4FE5C-57D4-4E19-B92A-C6208635553F}" dt="2023-03-11T11:19:48.586" v="3665" actId="1076"/>
          <ac:picMkLst>
            <pc:docMk/>
            <pc:sldMk cId="3992672144" sldId="1064"/>
            <ac:picMk id="38" creationId="{0B40DD18-F5D6-3682-3FF4-1970069CC2F9}"/>
          </ac:picMkLst>
        </pc:picChg>
        <pc:picChg chg="mod">
          <ac:chgData name="Lucas Jellema" userId="7e183fbb-84e0-44b3-9b03-0792bc8d162b" providerId="ADAL" clId="{79B4FE5C-57D4-4E19-B92A-C6208635553F}" dt="2023-03-11T11:19:48.586" v="3665" actId="1076"/>
          <ac:picMkLst>
            <pc:docMk/>
            <pc:sldMk cId="3992672144" sldId="1064"/>
            <ac:picMk id="40" creationId="{FF23F796-9830-9CED-84EF-E4EFA6D004FF}"/>
          </ac:picMkLst>
        </pc:picChg>
        <pc:picChg chg="mod">
          <ac:chgData name="Lucas Jellema" userId="7e183fbb-84e0-44b3-9b03-0792bc8d162b" providerId="ADAL" clId="{79B4FE5C-57D4-4E19-B92A-C6208635553F}" dt="2023-03-11T11:19:48.586" v="3665" actId="1076"/>
          <ac:picMkLst>
            <pc:docMk/>
            <pc:sldMk cId="3992672144" sldId="1064"/>
            <ac:picMk id="41" creationId="{78AA0A68-FA7D-411D-752F-FB3E076C34CC}"/>
          </ac:picMkLst>
        </pc:picChg>
        <pc:picChg chg="mod">
          <ac:chgData name="Lucas Jellema" userId="7e183fbb-84e0-44b3-9b03-0792bc8d162b" providerId="ADAL" clId="{79B4FE5C-57D4-4E19-B92A-C6208635553F}" dt="2023-03-11T11:19:48.586" v="3665" actId="1076"/>
          <ac:picMkLst>
            <pc:docMk/>
            <pc:sldMk cId="3992672144" sldId="1064"/>
            <ac:picMk id="42" creationId="{1FEAEC42-BFC5-5EF8-1AE8-32BA2D55CE27}"/>
          </ac:picMkLst>
        </pc:picChg>
        <pc:picChg chg="mod">
          <ac:chgData name="Lucas Jellema" userId="7e183fbb-84e0-44b3-9b03-0792bc8d162b" providerId="ADAL" clId="{79B4FE5C-57D4-4E19-B92A-C6208635553F}" dt="2023-03-11T11:19:48.586" v="3665" actId="1076"/>
          <ac:picMkLst>
            <pc:docMk/>
            <pc:sldMk cId="3992672144" sldId="1064"/>
            <ac:picMk id="43" creationId="{5DE5F446-24FE-6D0B-6261-73527C09C57C}"/>
          </ac:picMkLst>
        </pc:picChg>
        <pc:picChg chg="mod">
          <ac:chgData name="Lucas Jellema" userId="7e183fbb-84e0-44b3-9b03-0792bc8d162b" providerId="ADAL" clId="{79B4FE5C-57D4-4E19-B92A-C6208635553F}" dt="2023-03-11T11:18:42.414" v="3658" actId="14100"/>
          <ac:picMkLst>
            <pc:docMk/>
            <pc:sldMk cId="3992672144" sldId="1064"/>
            <ac:picMk id="61" creationId="{CF7A300B-6368-942B-1146-E65620A5545A}"/>
          </ac:picMkLst>
        </pc:picChg>
        <pc:picChg chg="mod">
          <ac:chgData name="Lucas Jellema" userId="7e183fbb-84e0-44b3-9b03-0792bc8d162b" providerId="ADAL" clId="{79B4FE5C-57D4-4E19-B92A-C6208635553F}" dt="2023-03-11T11:17:17.772" v="3636" actId="1076"/>
          <ac:picMkLst>
            <pc:docMk/>
            <pc:sldMk cId="3992672144" sldId="1064"/>
            <ac:picMk id="1030" creationId="{CA1F13B5-004B-B3B6-7231-98F4EFCED583}"/>
          </ac:picMkLst>
        </pc:picChg>
        <pc:cxnChg chg="mod">
          <ac:chgData name="Lucas Jellema" userId="7e183fbb-84e0-44b3-9b03-0792bc8d162b" providerId="ADAL" clId="{79B4FE5C-57D4-4E19-B92A-C6208635553F}" dt="2023-03-11T11:19:33.324" v="3663" actId="14100"/>
          <ac:cxnSpMkLst>
            <pc:docMk/>
            <pc:sldMk cId="3992672144" sldId="1064"/>
            <ac:cxnSpMk id="1025" creationId="{8F00682D-0969-48D9-BF75-461477DAD749}"/>
          </ac:cxnSpMkLst>
        </pc:cxnChg>
      </pc:sldChg>
      <pc:sldChg chg="del">
        <pc:chgData name="Lucas Jellema" userId="7e183fbb-84e0-44b3-9b03-0792bc8d162b" providerId="ADAL" clId="{79B4FE5C-57D4-4E19-B92A-C6208635553F}" dt="2023-03-11T07:02:15.262" v="108" actId="47"/>
        <pc:sldMkLst>
          <pc:docMk/>
          <pc:sldMk cId="4233803930" sldId="3044"/>
        </pc:sldMkLst>
      </pc:sldChg>
      <pc:sldChg chg="del">
        <pc:chgData name="Lucas Jellema" userId="7e183fbb-84e0-44b3-9b03-0792bc8d162b" providerId="ADAL" clId="{79B4FE5C-57D4-4E19-B92A-C6208635553F}" dt="2023-03-11T07:02:15.262" v="108" actId="47"/>
        <pc:sldMkLst>
          <pc:docMk/>
          <pc:sldMk cId="251018366" sldId="3045"/>
        </pc:sldMkLst>
      </pc:sldChg>
      <pc:sldChg chg="del">
        <pc:chgData name="Lucas Jellema" userId="7e183fbb-84e0-44b3-9b03-0792bc8d162b" providerId="ADAL" clId="{79B4FE5C-57D4-4E19-B92A-C6208635553F}" dt="2023-03-11T07:02:15.262" v="108" actId="47"/>
        <pc:sldMkLst>
          <pc:docMk/>
          <pc:sldMk cId="3778168306" sldId="3048"/>
        </pc:sldMkLst>
      </pc:sldChg>
      <pc:sldChg chg="del">
        <pc:chgData name="Lucas Jellema" userId="7e183fbb-84e0-44b3-9b03-0792bc8d162b" providerId="ADAL" clId="{79B4FE5C-57D4-4E19-B92A-C6208635553F}" dt="2023-03-11T07:02:15.262" v="108" actId="47"/>
        <pc:sldMkLst>
          <pc:docMk/>
          <pc:sldMk cId="2002239157" sldId="3049"/>
        </pc:sldMkLst>
      </pc:sldChg>
      <pc:sldChg chg="del">
        <pc:chgData name="Lucas Jellema" userId="7e183fbb-84e0-44b3-9b03-0792bc8d162b" providerId="ADAL" clId="{79B4FE5C-57D4-4E19-B92A-C6208635553F}" dt="2023-03-11T07:02:15.262" v="108" actId="47"/>
        <pc:sldMkLst>
          <pc:docMk/>
          <pc:sldMk cId="3916027443" sldId="3051"/>
        </pc:sldMkLst>
      </pc:sldChg>
      <pc:sldChg chg="del">
        <pc:chgData name="Lucas Jellema" userId="7e183fbb-84e0-44b3-9b03-0792bc8d162b" providerId="ADAL" clId="{79B4FE5C-57D4-4E19-B92A-C6208635553F}" dt="2023-03-11T07:02:15.262" v="108" actId="47"/>
        <pc:sldMkLst>
          <pc:docMk/>
          <pc:sldMk cId="744553013" sldId="3052"/>
        </pc:sldMkLst>
      </pc:sldChg>
      <pc:sldChg chg="del">
        <pc:chgData name="Lucas Jellema" userId="7e183fbb-84e0-44b3-9b03-0792bc8d162b" providerId="ADAL" clId="{79B4FE5C-57D4-4E19-B92A-C6208635553F}" dt="2023-03-11T07:02:15.262" v="108" actId="47"/>
        <pc:sldMkLst>
          <pc:docMk/>
          <pc:sldMk cId="3066459740" sldId="3053"/>
        </pc:sldMkLst>
      </pc:sldChg>
      <pc:sldChg chg="del">
        <pc:chgData name="Lucas Jellema" userId="7e183fbb-84e0-44b3-9b03-0792bc8d162b" providerId="ADAL" clId="{79B4FE5C-57D4-4E19-B92A-C6208635553F}" dt="2023-03-11T07:02:15.262" v="108" actId="47"/>
        <pc:sldMkLst>
          <pc:docMk/>
          <pc:sldMk cId="3699694338" sldId="3054"/>
        </pc:sldMkLst>
      </pc:sldChg>
      <pc:sldChg chg="del">
        <pc:chgData name="Lucas Jellema" userId="7e183fbb-84e0-44b3-9b03-0792bc8d162b" providerId="ADAL" clId="{79B4FE5C-57D4-4E19-B92A-C6208635553F}" dt="2023-03-11T07:02:15.262" v="108" actId="47"/>
        <pc:sldMkLst>
          <pc:docMk/>
          <pc:sldMk cId="242765258" sldId="3055"/>
        </pc:sldMkLst>
      </pc:sldChg>
      <pc:sldChg chg="del">
        <pc:chgData name="Lucas Jellema" userId="7e183fbb-84e0-44b3-9b03-0792bc8d162b" providerId="ADAL" clId="{79B4FE5C-57D4-4E19-B92A-C6208635553F}" dt="2023-03-11T07:02:15.262" v="108" actId="47"/>
        <pc:sldMkLst>
          <pc:docMk/>
          <pc:sldMk cId="1763541335" sldId="3056"/>
        </pc:sldMkLst>
      </pc:sldChg>
      <pc:sldChg chg="del">
        <pc:chgData name="Lucas Jellema" userId="7e183fbb-84e0-44b3-9b03-0792bc8d162b" providerId="ADAL" clId="{79B4FE5C-57D4-4E19-B92A-C6208635553F}" dt="2023-03-11T07:02:15.262" v="108" actId="47"/>
        <pc:sldMkLst>
          <pc:docMk/>
          <pc:sldMk cId="3558945800" sldId="3057"/>
        </pc:sldMkLst>
      </pc:sldChg>
      <pc:sldChg chg="del">
        <pc:chgData name="Lucas Jellema" userId="7e183fbb-84e0-44b3-9b03-0792bc8d162b" providerId="ADAL" clId="{79B4FE5C-57D4-4E19-B92A-C6208635553F}" dt="2023-03-11T07:02:15.262" v="108" actId="47"/>
        <pc:sldMkLst>
          <pc:docMk/>
          <pc:sldMk cId="2650451496" sldId="3059"/>
        </pc:sldMkLst>
      </pc:sldChg>
      <pc:sldChg chg="addSp delSp modSp mod modAnim">
        <pc:chgData name="Lucas Jellema" userId="7e183fbb-84e0-44b3-9b03-0792bc8d162b" providerId="ADAL" clId="{79B4FE5C-57D4-4E19-B92A-C6208635553F}" dt="2023-03-18T11:23:25.574" v="6533" actId="1076"/>
        <pc:sldMkLst>
          <pc:docMk/>
          <pc:sldMk cId="2421962755" sldId="3060"/>
        </pc:sldMkLst>
        <pc:spChg chg="mod">
          <ac:chgData name="Lucas Jellema" userId="7e183fbb-84e0-44b3-9b03-0792bc8d162b" providerId="ADAL" clId="{79B4FE5C-57D4-4E19-B92A-C6208635553F}" dt="2023-03-12T09:52:23.861" v="6354" actId="20577"/>
          <ac:spMkLst>
            <pc:docMk/>
            <pc:sldMk cId="2421962755" sldId="3060"/>
            <ac:spMk id="3" creationId="{D27BC73A-450E-478A-AB43-88F34EA437AA}"/>
          </ac:spMkLst>
        </pc:spChg>
        <pc:spChg chg="mod">
          <ac:chgData name="Lucas Jellema" userId="7e183fbb-84e0-44b3-9b03-0792bc8d162b" providerId="ADAL" clId="{79B4FE5C-57D4-4E19-B92A-C6208635553F}" dt="2023-03-12T09:52:48.565" v="6356" actId="1076"/>
          <ac:spMkLst>
            <pc:docMk/>
            <pc:sldMk cId="2421962755" sldId="3060"/>
            <ac:spMk id="6" creationId="{92F9E988-17B5-4250-AF0C-4F8A0767A324}"/>
          </ac:spMkLst>
        </pc:spChg>
        <pc:grpChg chg="del">
          <ac:chgData name="Lucas Jellema" userId="7e183fbb-84e0-44b3-9b03-0792bc8d162b" providerId="ADAL" clId="{79B4FE5C-57D4-4E19-B92A-C6208635553F}" dt="2023-03-11T07:02:22.131" v="110" actId="478"/>
          <ac:grpSpMkLst>
            <pc:docMk/>
            <pc:sldMk cId="2421962755" sldId="3060"/>
            <ac:grpSpMk id="7" creationId="{4F66EA7F-EAC6-4530-AAC9-1A5BC3F93B81}"/>
          </ac:grpSpMkLst>
        </pc:grpChg>
        <pc:picChg chg="add mod">
          <ac:chgData name="Lucas Jellema" userId="7e183fbb-84e0-44b3-9b03-0792bc8d162b" providerId="ADAL" clId="{79B4FE5C-57D4-4E19-B92A-C6208635553F}" dt="2023-03-18T11:23:25.574" v="6533" actId="1076"/>
          <ac:picMkLst>
            <pc:docMk/>
            <pc:sldMk cId="2421962755" sldId="3060"/>
            <ac:picMk id="7" creationId="{8ADC3585-F356-45A3-E9C1-39B37DABAB66}"/>
          </ac:picMkLst>
        </pc:picChg>
        <pc:picChg chg="add mod">
          <ac:chgData name="Lucas Jellema" userId="7e183fbb-84e0-44b3-9b03-0792bc8d162b" providerId="ADAL" clId="{79B4FE5C-57D4-4E19-B92A-C6208635553F}" dt="2023-03-12T09:53:45.298" v="6374" actId="1076"/>
          <ac:picMkLst>
            <pc:docMk/>
            <pc:sldMk cId="2421962755" sldId="3060"/>
            <ac:picMk id="77" creationId="{40349E12-3E6E-EEBA-0CEC-9DF5362F3951}"/>
          </ac:picMkLst>
        </pc:picChg>
        <pc:picChg chg="add del mod">
          <ac:chgData name="Lucas Jellema" userId="7e183fbb-84e0-44b3-9b03-0792bc8d162b" providerId="ADAL" clId="{79B4FE5C-57D4-4E19-B92A-C6208635553F}" dt="2023-03-12T09:52:57.566" v="6361" actId="22"/>
          <ac:picMkLst>
            <pc:docMk/>
            <pc:sldMk cId="2421962755" sldId="3060"/>
            <ac:picMk id="79" creationId="{9C89396D-EFBC-CF61-5AC1-158BA4540737}"/>
          </ac:picMkLst>
        </pc:picChg>
        <pc:picChg chg="add mod">
          <ac:chgData name="Lucas Jellema" userId="7e183fbb-84e0-44b3-9b03-0792bc8d162b" providerId="ADAL" clId="{79B4FE5C-57D4-4E19-B92A-C6208635553F}" dt="2023-03-12T09:53:39.481" v="6371" actId="1076"/>
          <ac:picMkLst>
            <pc:docMk/>
            <pc:sldMk cId="2421962755" sldId="3060"/>
            <ac:picMk id="80" creationId="{5222BCE9-A5A9-DD24-FA59-62E76A0CCFA3}"/>
          </ac:picMkLst>
        </pc:picChg>
        <pc:picChg chg="add mod">
          <ac:chgData name="Lucas Jellema" userId="7e183fbb-84e0-44b3-9b03-0792bc8d162b" providerId="ADAL" clId="{79B4FE5C-57D4-4E19-B92A-C6208635553F}" dt="2023-03-12T09:53:46.823" v="6375" actId="1076"/>
          <ac:picMkLst>
            <pc:docMk/>
            <pc:sldMk cId="2421962755" sldId="3060"/>
            <ac:picMk id="81" creationId="{C49D774C-33AA-8C51-6749-C669D12B3168}"/>
          </ac:picMkLst>
        </pc:picChg>
      </pc:sldChg>
      <pc:sldChg chg="addSp delSp modSp new mod modClrScheme modAnim chgLayout">
        <pc:chgData name="Lucas Jellema" userId="7e183fbb-84e0-44b3-9b03-0792bc8d162b" providerId="ADAL" clId="{79B4FE5C-57D4-4E19-B92A-C6208635553F}" dt="2023-03-18T11:13:43.474" v="6490" actId="20577"/>
        <pc:sldMkLst>
          <pc:docMk/>
          <pc:sldMk cId="76213546" sldId="3061"/>
        </pc:sldMkLst>
        <pc:spChg chg="del mod ord">
          <ac:chgData name="Lucas Jellema" userId="7e183fbb-84e0-44b3-9b03-0792bc8d162b" providerId="ADAL" clId="{79B4FE5C-57D4-4E19-B92A-C6208635553F}" dt="2023-03-11T07:08:31.488" v="116" actId="700"/>
          <ac:spMkLst>
            <pc:docMk/>
            <pc:sldMk cId="76213546" sldId="3061"/>
            <ac:spMk id="2" creationId="{197FF986-4C05-2AE7-A5CB-31D1948613E7}"/>
          </ac:spMkLst>
        </pc:spChg>
        <pc:spChg chg="del mod ord">
          <ac:chgData name="Lucas Jellema" userId="7e183fbb-84e0-44b3-9b03-0792bc8d162b" providerId="ADAL" clId="{79B4FE5C-57D4-4E19-B92A-C6208635553F}" dt="2023-03-11T07:08:31.488" v="116" actId="700"/>
          <ac:spMkLst>
            <pc:docMk/>
            <pc:sldMk cId="76213546" sldId="3061"/>
            <ac:spMk id="3" creationId="{945D5FBD-1215-6278-97DB-CEAF3CD2E038}"/>
          </ac:spMkLst>
        </pc:spChg>
        <pc:spChg chg="del">
          <ac:chgData name="Lucas Jellema" userId="7e183fbb-84e0-44b3-9b03-0792bc8d162b" providerId="ADAL" clId="{79B4FE5C-57D4-4E19-B92A-C6208635553F}" dt="2023-03-11T07:08:31.488" v="116" actId="700"/>
          <ac:spMkLst>
            <pc:docMk/>
            <pc:sldMk cId="76213546" sldId="3061"/>
            <ac:spMk id="4" creationId="{C6E2D793-2C96-4041-0AE6-F6F31ADDE156}"/>
          </ac:spMkLst>
        </pc:spChg>
        <pc:spChg chg="add mod ord">
          <ac:chgData name="Lucas Jellema" userId="7e183fbb-84e0-44b3-9b03-0792bc8d162b" providerId="ADAL" clId="{79B4FE5C-57D4-4E19-B92A-C6208635553F}" dt="2023-03-11T07:08:35.910" v="131" actId="20577"/>
          <ac:spMkLst>
            <pc:docMk/>
            <pc:sldMk cId="76213546" sldId="3061"/>
            <ac:spMk id="5" creationId="{A31E1DEA-6DFF-5C63-51E0-70360D50DA8C}"/>
          </ac:spMkLst>
        </pc:spChg>
        <pc:spChg chg="add mod ord">
          <ac:chgData name="Lucas Jellema" userId="7e183fbb-84e0-44b3-9b03-0792bc8d162b" providerId="ADAL" clId="{79B4FE5C-57D4-4E19-B92A-C6208635553F}" dt="2023-03-18T11:13:43.474" v="6490" actId="20577"/>
          <ac:spMkLst>
            <pc:docMk/>
            <pc:sldMk cId="76213546" sldId="3061"/>
            <ac:spMk id="6" creationId="{EBEC3FBF-CBD8-D3D3-FCE8-DB627B5A5BBE}"/>
          </ac:spMkLst>
        </pc:spChg>
        <pc:picChg chg="add mod">
          <ac:chgData name="Lucas Jellema" userId="7e183fbb-84e0-44b3-9b03-0792bc8d162b" providerId="ADAL" clId="{79B4FE5C-57D4-4E19-B92A-C6208635553F}" dt="2023-03-11T10:48:42.572" v="2000" actId="1076"/>
          <ac:picMkLst>
            <pc:docMk/>
            <pc:sldMk cId="76213546" sldId="3061"/>
            <ac:picMk id="2050" creationId="{69C82F9D-D6FA-D2D7-D504-983A24C3495C}"/>
          </ac:picMkLst>
        </pc:picChg>
        <pc:picChg chg="add mod">
          <ac:chgData name="Lucas Jellema" userId="7e183fbb-84e0-44b3-9b03-0792bc8d162b" providerId="ADAL" clId="{79B4FE5C-57D4-4E19-B92A-C6208635553F}" dt="2023-03-11T10:34:41.525" v="1451" actId="1076"/>
          <ac:picMkLst>
            <pc:docMk/>
            <pc:sldMk cId="76213546" sldId="3061"/>
            <ac:picMk id="2052" creationId="{0A380C3C-ADBE-1914-6C5C-B56B931D46A1}"/>
          </ac:picMkLst>
        </pc:picChg>
        <pc:picChg chg="add mod">
          <ac:chgData name="Lucas Jellema" userId="7e183fbb-84e0-44b3-9b03-0792bc8d162b" providerId="ADAL" clId="{79B4FE5C-57D4-4E19-B92A-C6208635553F}" dt="2023-03-11T10:48:55.272" v="2004" actId="1440"/>
          <ac:picMkLst>
            <pc:docMk/>
            <pc:sldMk cId="76213546" sldId="3061"/>
            <ac:picMk id="2054" creationId="{CBB92C71-741E-00D6-E49D-EB583D132C85}"/>
          </ac:picMkLst>
        </pc:picChg>
        <pc:picChg chg="add mod">
          <ac:chgData name="Lucas Jellema" userId="7e183fbb-84e0-44b3-9b03-0792bc8d162b" providerId="ADAL" clId="{79B4FE5C-57D4-4E19-B92A-C6208635553F}" dt="2023-03-11T10:48:49.892" v="2003" actId="1076"/>
          <ac:picMkLst>
            <pc:docMk/>
            <pc:sldMk cId="76213546" sldId="3061"/>
            <ac:picMk id="2056" creationId="{42E9B4B9-2DA5-A796-F10E-07C24C80121C}"/>
          </ac:picMkLst>
        </pc:picChg>
      </pc:sldChg>
      <pc:sldChg chg="del">
        <pc:chgData name="Lucas Jellema" userId="7e183fbb-84e0-44b3-9b03-0792bc8d162b" providerId="ADAL" clId="{79B4FE5C-57D4-4E19-B92A-C6208635553F}" dt="2023-03-11T07:02:15.262" v="108" actId="47"/>
        <pc:sldMkLst>
          <pc:docMk/>
          <pc:sldMk cId="3741039909" sldId="3061"/>
        </pc:sldMkLst>
      </pc:sldChg>
      <pc:sldChg chg="addSp modSp new mod ord">
        <pc:chgData name="Lucas Jellema" userId="7e183fbb-84e0-44b3-9b03-0792bc8d162b" providerId="ADAL" clId="{79B4FE5C-57D4-4E19-B92A-C6208635553F}" dt="2023-03-18T11:23:00.382" v="6531"/>
        <pc:sldMkLst>
          <pc:docMk/>
          <pc:sldMk cId="2758666895" sldId="3062"/>
        </pc:sldMkLst>
        <pc:spChg chg="mod">
          <ac:chgData name="Lucas Jellema" userId="7e183fbb-84e0-44b3-9b03-0792bc8d162b" providerId="ADAL" clId="{79B4FE5C-57D4-4E19-B92A-C6208635553F}" dt="2023-03-11T11:17:02.320" v="3619" actId="20577"/>
          <ac:spMkLst>
            <pc:docMk/>
            <pc:sldMk cId="2758666895" sldId="3062"/>
            <ac:spMk id="2" creationId="{AD299A8D-258D-7482-8328-2EAA264FDF22}"/>
          </ac:spMkLst>
        </pc:spChg>
        <pc:spChg chg="add mod">
          <ac:chgData name="Lucas Jellema" userId="7e183fbb-84e0-44b3-9b03-0792bc8d162b" providerId="ADAL" clId="{79B4FE5C-57D4-4E19-B92A-C6208635553F}" dt="2023-03-11T07:10:11.994" v="203" actId="404"/>
          <ac:spMkLst>
            <pc:docMk/>
            <pc:sldMk cId="2758666895" sldId="3062"/>
            <ac:spMk id="7" creationId="{099DE708-FA16-AD3E-DF45-8DA2BD4AD09D}"/>
          </ac:spMkLst>
        </pc:spChg>
        <pc:spChg chg="add mod">
          <ac:chgData name="Lucas Jellema" userId="7e183fbb-84e0-44b3-9b03-0792bc8d162b" providerId="ADAL" clId="{79B4FE5C-57D4-4E19-B92A-C6208635553F}" dt="2023-03-11T07:10:11.994" v="203" actId="404"/>
          <ac:spMkLst>
            <pc:docMk/>
            <pc:sldMk cId="2758666895" sldId="3062"/>
            <ac:spMk id="8" creationId="{F82F4D13-DE84-D9F0-D460-A24C80E5E3B4}"/>
          </ac:spMkLst>
        </pc:spChg>
        <pc:spChg chg="add mod">
          <ac:chgData name="Lucas Jellema" userId="7e183fbb-84e0-44b3-9b03-0792bc8d162b" providerId="ADAL" clId="{79B4FE5C-57D4-4E19-B92A-C6208635553F}" dt="2023-03-11T07:10:11.994" v="203" actId="404"/>
          <ac:spMkLst>
            <pc:docMk/>
            <pc:sldMk cId="2758666895" sldId="3062"/>
            <ac:spMk id="13" creationId="{B23E208B-E051-75FC-A945-F5261C5061C2}"/>
          </ac:spMkLst>
        </pc:spChg>
        <pc:spChg chg="add mod">
          <ac:chgData name="Lucas Jellema" userId="7e183fbb-84e0-44b3-9b03-0792bc8d162b" providerId="ADAL" clId="{79B4FE5C-57D4-4E19-B92A-C6208635553F}" dt="2023-03-11T07:10:11.994" v="203" actId="404"/>
          <ac:spMkLst>
            <pc:docMk/>
            <pc:sldMk cId="2758666895" sldId="3062"/>
            <ac:spMk id="18" creationId="{63F76185-C595-F385-2657-5390909630A7}"/>
          </ac:spMkLst>
        </pc:spChg>
        <pc:spChg chg="add mod">
          <ac:chgData name="Lucas Jellema" userId="7e183fbb-84e0-44b3-9b03-0792bc8d162b" providerId="ADAL" clId="{79B4FE5C-57D4-4E19-B92A-C6208635553F}" dt="2023-03-11T07:10:11.994" v="203" actId="404"/>
          <ac:spMkLst>
            <pc:docMk/>
            <pc:sldMk cId="2758666895" sldId="3062"/>
            <ac:spMk id="27" creationId="{C25EE2C5-A396-7A6A-B190-E8474CC05DDE}"/>
          </ac:spMkLst>
        </pc:spChg>
        <pc:spChg chg="add mod">
          <ac:chgData name="Lucas Jellema" userId="7e183fbb-84e0-44b3-9b03-0792bc8d162b" providerId="ADAL" clId="{79B4FE5C-57D4-4E19-B92A-C6208635553F}" dt="2023-03-11T07:10:11.994" v="203" actId="404"/>
          <ac:spMkLst>
            <pc:docMk/>
            <pc:sldMk cId="2758666895" sldId="3062"/>
            <ac:spMk id="28" creationId="{2810886D-995F-CA80-FDB6-CC4CAF0C38D6}"/>
          </ac:spMkLst>
        </pc:spChg>
        <pc:spChg chg="add mod">
          <ac:chgData name="Lucas Jellema" userId="7e183fbb-84e0-44b3-9b03-0792bc8d162b" providerId="ADAL" clId="{79B4FE5C-57D4-4E19-B92A-C6208635553F}" dt="2023-03-11T07:10:11.994" v="203" actId="404"/>
          <ac:spMkLst>
            <pc:docMk/>
            <pc:sldMk cId="2758666895" sldId="3062"/>
            <ac:spMk id="29" creationId="{50DA2026-B0A7-1760-8C92-BCDB9D4F94E2}"/>
          </ac:spMkLst>
        </pc:spChg>
        <pc:spChg chg="add mod">
          <ac:chgData name="Lucas Jellema" userId="7e183fbb-84e0-44b3-9b03-0792bc8d162b" providerId="ADAL" clId="{79B4FE5C-57D4-4E19-B92A-C6208635553F}" dt="2023-03-11T07:10:11.994" v="203" actId="404"/>
          <ac:spMkLst>
            <pc:docMk/>
            <pc:sldMk cId="2758666895" sldId="3062"/>
            <ac:spMk id="30" creationId="{6A8ED8DC-1D1B-9B38-9640-A11EE069BBB3}"/>
          </ac:spMkLst>
        </pc:spChg>
        <pc:spChg chg="add mod">
          <ac:chgData name="Lucas Jellema" userId="7e183fbb-84e0-44b3-9b03-0792bc8d162b" providerId="ADAL" clId="{79B4FE5C-57D4-4E19-B92A-C6208635553F}" dt="2023-03-11T07:10:11.994" v="203" actId="404"/>
          <ac:spMkLst>
            <pc:docMk/>
            <pc:sldMk cId="2758666895" sldId="3062"/>
            <ac:spMk id="31" creationId="{C7B87EF3-A98D-A67C-5CAF-D408F91229F6}"/>
          </ac:spMkLst>
        </pc:spChg>
        <pc:spChg chg="add mod">
          <ac:chgData name="Lucas Jellema" userId="7e183fbb-84e0-44b3-9b03-0792bc8d162b" providerId="ADAL" clId="{79B4FE5C-57D4-4E19-B92A-C6208635553F}" dt="2023-03-11T07:10:11.994" v="203" actId="404"/>
          <ac:spMkLst>
            <pc:docMk/>
            <pc:sldMk cId="2758666895" sldId="3062"/>
            <ac:spMk id="32" creationId="{19409AAF-9DD6-F046-232D-7A7B5937F4BC}"/>
          </ac:spMkLst>
        </pc:spChg>
        <pc:spChg chg="add mod">
          <ac:chgData name="Lucas Jellema" userId="7e183fbb-84e0-44b3-9b03-0792bc8d162b" providerId="ADAL" clId="{79B4FE5C-57D4-4E19-B92A-C6208635553F}" dt="2023-03-11T07:10:11.994" v="203" actId="404"/>
          <ac:spMkLst>
            <pc:docMk/>
            <pc:sldMk cId="2758666895" sldId="3062"/>
            <ac:spMk id="33" creationId="{AAC4DEB3-CCFE-EE4D-18D1-6B8BF21E84D4}"/>
          </ac:spMkLst>
        </pc:spChg>
        <pc:spChg chg="add mod">
          <ac:chgData name="Lucas Jellema" userId="7e183fbb-84e0-44b3-9b03-0792bc8d162b" providerId="ADAL" clId="{79B4FE5C-57D4-4E19-B92A-C6208635553F}" dt="2023-03-11T07:10:11.994" v="203" actId="404"/>
          <ac:spMkLst>
            <pc:docMk/>
            <pc:sldMk cId="2758666895" sldId="3062"/>
            <ac:spMk id="34" creationId="{5510BA70-6194-9ACE-5FBC-2560343C3C0C}"/>
          </ac:spMkLst>
        </pc:spChg>
        <pc:picChg chg="add mod">
          <ac:chgData name="Lucas Jellema" userId="7e183fbb-84e0-44b3-9b03-0792bc8d162b" providerId="ADAL" clId="{79B4FE5C-57D4-4E19-B92A-C6208635553F}" dt="2023-03-11T07:10:22.570" v="205" actId="1440"/>
          <ac:picMkLst>
            <pc:docMk/>
            <pc:sldMk cId="2758666895" sldId="3062"/>
            <ac:picMk id="6" creationId="{960FC3C1-6F41-C192-5DCF-86D1A1DAF257}"/>
          </ac:picMkLst>
        </pc:picChg>
        <pc:picChg chg="add mod">
          <ac:chgData name="Lucas Jellema" userId="7e183fbb-84e0-44b3-9b03-0792bc8d162b" providerId="ADAL" clId="{79B4FE5C-57D4-4E19-B92A-C6208635553F}" dt="2023-03-11T07:10:30.402" v="208" actId="1076"/>
          <ac:picMkLst>
            <pc:docMk/>
            <pc:sldMk cId="2758666895" sldId="3062"/>
            <ac:picMk id="9" creationId="{DB20D886-3BB7-7E28-0E40-C68F478F68E8}"/>
          </ac:picMkLst>
        </pc:picChg>
        <pc:picChg chg="add mod">
          <ac:chgData name="Lucas Jellema" userId="7e183fbb-84e0-44b3-9b03-0792bc8d162b" providerId="ADAL" clId="{79B4FE5C-57D4-4E19-B92A-C6208635553F}" dt="2023-03-11T07:10:11.994" v="203" actId="404"/>
          <ac:picMkLst>
            <pc:docMk/>
            <pc:sldMk cId="2758666895" sldId="3062"/>
            <ac:picMk id="10" creationId="{2854CCCF-A681-56AE-E4D7-0B74C2153B1C}"/>
          </ac:picMkLst>
        </pc:picChg>
        <pc:picChg chg="add mod">
          <ac:chgData name="Lucas Jellema" userId="7e183fbb-84e0-44b3-9b03-0792bc8d162b" providerId="ADAL" clId="{79B4FE5C-57D4-4E19-B92A-C6208635553F}" dt="2023-03-11T07:10:11.994" v="203" actId="404"/>
          <ac:picMkLst>
            <pc:docMk/>
            <pc:sldMk cId="2758666895" sldId="3062"/>
            <ac:picMk id="11" creationId="{4C1B396A-E1CF-830C-9316-4739D95F37E0}"/>
          </ac:picMkLst>
        </pc:picChg>
        <pc:picChg chg="add mod">
          <ac:chgData name="Lucas Jellema" userId="7e183fbb-84e0-44b3-9b03-0792bc8d162b" providerId="ADAL" clId="{79B4FE5C-57D4-4E19-B92A-C6208635553F}" dt="2023-03-11T07:10:19.505" v="204" actId="1076"/>
          <ac:picMkLst>
            <pc:docMk/>
            <pc:sldMk cId="2758666895" sldId="3062"/>
            <ac:picMk id="12" creationId="{B485CB66-DDD0-A6E6-2676-A993EF92DA96}"/>
          </ac:picMkLst>
        </pc:picChg>
        <pc:picChg chg="add mod">
          <ac:chgData name="Lucas Jellema" userId="7e183fbb-84e0-44b3-9b03-0792bc8d162b" providerId="ADAL" clId="{79B4FE5C-57D4-4E19-B92A-C6208635553F}" dt="2023-03-11T07:10:11.994" v="203" actId="404"/>
          <ac:picMkLst>
            <pc:docMk/>
            <pc:sldMk cId="2758666895" sldId="3062"/>
            <ac:picMk id="14" creationId="{F513400E-EC02-FEF4-DCA8-33E9BDC20939}"/>
          </ac:picMkLst>
        </pc:picChg>
        <pc:picChg chg="add mod">
          <ac:chgData name="Lucas Jellema" userId="7e183fbb-84e0-44b3-9b03-0792bc8d162b" providerId="ADAL" clId="{79B4FE5C-57D4-4E19-B92A-C6208635553F}" dt="2023-03-11T07:10:11.994" v="203" actId="404"/>
          <ac:picMkLst>
            <pc:docMk/>
            <pc:sldMk cId="2758666895" sldId="3062"/>
            <ac:picMk id="15" creationId="{6329EAAB-A645-494B-3805-6ED97DDC5762}"/>
          </ac:picMkLst>
        </pc:picChg>
        <pc:picChg chg="add mod">
          <ac:chgData name="Lucas Jellema" userId="7e183fbb-84e0-44b3-9b03-0792bc8d162b" providerId="ADAL" clId="{79B4FE5C-57D4-4E19-B92A-C6208635553F}" dt="2023-03-11T07:10:11.994" v="203" actId="404"/>
          <ac:picMkLst>
            <pc:docMk/>
            <pc:sldMk cId="2758666895" sldId="3062"/>
            <ac:picMk id="16" creationId="{7E44735C-2E28-06F3-6BE2-7C32AB603006}"/>
          </ac:picMkLst>
        </pc:picChg>
        <pc:picChg chg="add mod">
          <ac:chgData name="Lucas Jellema" userId="7e183fbb-84e0-44b3-9b03-0792bc8d162b" providerId="ADAL" clId="{79B4FE5C-57D4-4E19-B92A-C6208635553F}" dt="2023-03-11T07:10:11.994" v="203" actId="404"/>
          <ac:picMkLst>
            <pc:docMk/>
            <pc:sldMk cId="2758666895" sldId="3062"/>
            <ac:picMk id="17" creationId="{BFE75AD5-9912-595A-A1F2-A32F1DBA54B1}"/>
          </ac:picMkLst>
        </pc:picChg>
        <pc:picChg chg="add mod">
          <ac:chgData name="Lucas Jellema" userId="7e183fbb-84e0-44b3-9b03-0792bc8d162b" providerId="ADAL" clId="{79B4FE5C-57D4-4E19-B92A-C6208635553F}" dt="2023-03-11T07:10:11.994" v="203" actId="404"/>
          <ac:picMkLst>
            <pc:docMk/>
            <pc:sldMk cId="2758666895" sldId="3062"/>
            <ac:picMk id="19" creationId="{BCC58148-F4A1-DD3E-657B-05BC9F1D4EE8}"/>
          </ac:picMkLst>
        </pc:picChg>
        <pc:picChg chg="add mod">
          <ac:chgData name="Lucas Jellema" userId="7e183fbb-84e0-44b3-9b03-0792bc8d162b" providerId="ADAL" clId="{79B4FE5C-57D4-4E19-B92A-C6208635553F}" dt="2023-03-11T07:10:11.994" v="203" actId="404"/>
          <ac:picMkLst>
            <pc:docMk/>
            <pc:sldMk cId="2758666895" sldId="3062"/>
            <ac:picMk id="20" creationId="{3441B923-A7B4-9BD0-9897-407AB7365B92}"/>
          </ac:picMkLst>
        </pc:picChg>
        <pc:picChg chg="add mod">
          <ac:chgData name="Lucas Jellema" userId="7e183fbb-84e0-44b3-9b03-0792bc8d162b" providerId="ADAL" clId="{79B4FE5C-57D4-4E19-B92A-C6208635553F}" dt="2023-03-11T07:10:11.994" v="203" actId="404"/>
          <ac:picMkLst>
            <pc:docMk/>
            <pc:sldMk cId="2758666895" sldId="3062"/>
            <ac:picMk id="21" creationId="{73B129BF-1A5E-6628-36CD-B71AF73D60EB}"/>
          </ac:picMkLst>
        </pc:picChg>
        <pc:picChg chg="add mod">
          <ac:chgData name="Lucas Jellema" userId="7e183fbb-84e0-44b3-9b03-0792bc8d162b" providerId="ADAL" clId="{79B4FE5C-57D4-4E19-B92A-C6208635553F}" dt="2023-03-11T07:10:11.994" v="203" actId="404"/>
          <ac:picMkLst>
            <pc:docMk/>
            <pc:sldMk cId="2758666895" sldId="3062"/>
            <ac:picMk id="22" creationId="{B5019F74-CF8D-E712-CBF4-7DF151DCA243}"/>
          </ac:picMkLst>
        </pc:picChg>
        <pc:picChg chg="add mod">
          <ac:chgData name="Lucas Jellema" userId="7e183fbb-84e0-44b3-9b03-0792bc8d162b" providerId="ADAL" clId="{79B4FE5C-57D4-4E19-B92A-C6208635553F}" dt="2023-03-11T07:10:11.994" v="203" actId="404"/>
          <ac:picMkLst>
            <pc:docMk/>
            <pc:sldMk cId="2758666895" sldId="3062"/>
            <ac:picMk id="23" creationId="{6FCC9FA4-2D36-CD43-E085-00B62A61D866}"/>
          </ac:picMkLst>
        </pc:picChg>
        <pc:picChg chg="add mod">
          <ac:chgData name="Lucas Jellema" userId="7e183fbb-84e0-44b3-9b03-0792bc8d162b" providerId="ADAL" clId="{79B4FE5C-57D4-4E19-B92A-C6208635553F}" dt="2023-03-11T07:10:11.994" v="203" actId="404"/>
          <ac:picMkLst>
            <pc:docMk/>
            <pc:sldMk cId="2758666895" sldId="3062"/>
            <ac:picMk id="24" creationId="{37A6B318-FA5B-B7F6-76F7-808E1DD1F11D}"/>
          </ac:picMkLst>
        </pc:picChg>
        <pc:picChg chg="add mod">
          <ac:chgData name="Lucas Jellema" userId="7e183fbb-84e0-44b3-9b03-0792bc8d162b" providerId="ADAL" clId="{79B4FE5C-57D4-4E19-B92A-C6208635553F}" dt="2023-03-11T07:10:11.994" v="203" actId="404"/>
          <ac:picMkLst>
            <pc:docMk/>
            <pc:sldMk cId="2758666895" sldId="3062"/>
            <ac:picMk id="25" creationId="{0F019000-2BB4-32A9-7358-8476FD9480E2}"/>
          </ac:picMkLst>
        </pc:picChg>
        <pc:picChg chg="add mod">
          <ac:chgData name="Lucas Jellema" userId="7e183fbb-84e0-44b3-9b03-0792bc8d162b" providerId="ADAL" clId="{79B4FE5C-57D4-4E19-B92A-C6208635553F}" dt="2023-03-11T07:10:11.994" v="203" actId="404"/>
          <ac:picMkLst>
            <pc:docMk/>
            <pc:sldMk cId="2758666895" sldId="3062"/>
            <ac:picMk id="26" creationId="{A3B2C24B-45FA-602E-F950-7F6D559BE24B}"/>
          </ac:picMkLst>
        </pc:picChg>
      </pc:sldChg>
      <pc:sldChg chg="addSp delSp modSp new mod delAnim modAnim">
        <pc:chgData name="Lucas Jellema" userId="7e183fbb-84e0-44b3-9b03-0792bc8d162b" providerId="ADAL" clId="{79B4FE5C-57D4-4E19-B92A-C6208635553F}" dt="2023-03-12T09:06:39.593" v="5306" actId="478"/>
        <pc:sldMkLst>
          <pc:docMk/>
          <pc:sldMk cId="3557223869" sldId="3063"/>
        </pc:sldMkLst>
        <pc:spChg chg="mod">
          <ac:chgData name="Lucas Jellema" userId="7e183fbb-84e0-44b3-9b03-0792bc8d162b" providerId="ADAL" clId="{79B4FE5C-57D4-4E19-B92A-C6208635553F}" dt="2023-03-11T07:56:30.043" v="460" actId="20577"/>
          <ac:spMkLst>
            <pc:docMk/>
            <pc:sldMk cId="3557223869" sldId="3063"/>
            <ac:spMk id="2" creationId="{5CE3B334-04B4-0D4B-F203-D9EF54ED4B28}"/>
          </ac:spMkLst>
        </pc:spChg>
        <pc:spChg chg="mod">
          <ac:chgData name="Lucas Jellema" userId="7e183fbb-84e0-44b3-9b03-0792bc8d162b" providerId="ADAL" clId="{79B4FE5C-57D4-4E19-B92A-C6208635553F}" dt="2023-03-11T07:11:19.957" v="311" actId="20577"/>
          <ac:spMkLst>
            <pc:docMk/>
            <pc:sldMk cId="3557223869" sldId="3063"/>
            <ac:spMk id="3" creationId="{F92B6955-BC62-034B-751F-11D3C7E1F276}"/>
          </ac:spMkLst>
        </pc:spChg>
        <pc:picChg chg="add mod">
          <ac:chgData name="Lucas Jellema" userId="7e183fbb-84e0-44b3-9b03-0792bc8d162b" providerId="ADAL" clId="{79B4FE5C-57D4-4E19-B92A-C6208635553F}" dt="2023-03-11T07:12:08.535" v="316" actId="1076"/>
          <ac:picMkLst>
            <pc:docMk/>
            <pc:sldMk cId="3557223869" sldId="3063"/>
            <ac:picMk id="7" creationId="{E4B10C3D-8869-9732-DCFB-5C4E81785E99}"/>
          </ac:picMkLst>
        </pc:picChg>
        <pc:picChg chg="add mod">
          <ac:chgData name="Lucas Jellema" userId="7e183fbb-84e0-44b3-9b03-0792bc8d162b" providerId="ADAL" clId="{79B4FE5C-57D4-4E19-B92A-C6208635553F}" dt="2023-03-11T07:16:44.732" v="321" actId="1076"/>
          <ac:picMkLst>
            <pc:docMk/>
            <pc:sldMk cId="3557223869" sldId="3063"/>
            <ac:picMk id="10" creationId="{B98C2C10-40DB-0D82-9490-5080CC27469A}"/>
          </ac:picMkLst>
        </pc:picChg>
        <pc:inkChg chg="add del">
          <ac:chgData name="Lucas Jellema" userId="7e183fbb-84e0-44b3-9b03-0792bc8d162b" providerId="ADAL" clId="{79B4FE5C-57D4-4E19-B92A-C6208635553F}" dt="2023-03-12T09:06:39.593" v="5306" actId="478"/>
          <ac:inkMkLst>
            <pc:docMk/>
            <pc:sldMk cId="3557223869" sldId="3063"/>
            <ac:inkMk id="8" creationId="{80D31C50-667C-9668-B1B8-FCEC94BE36D4}"/>
          </ac:inkMkLst>
        </pc:inkChg>
        <pc:inkChg chg="add">
          <ac:chgData name="Lucas Jellema" userId="7e183fbb-84e0-44b3-9b03-0792bc8d162b" providerId="ADAL" clId="{79B4FE5C-57D4-4E19-B92A-C6208635553F}" dt="2023-03-11T07:12:34.029" v="318" actId="9405"/>
          <ac:inkMkLst>
            <pc:docMk/>
            <pc:sldMk cId="3557223869" sldId="3063"/>
            <ac:inkMk id="9" creationId="{486D68BA-7BA1-B586-5A78-4581376086B7}"/>
          </ac:inkMkLst>
        </pc:inkChg>
        <pc:inkChg chg="add mod">
          <ac:chgData name="Lucas Jellema" userId="7e183fbb-84e0-44b3-9b03-0792bc8d162b" providerId="ADAL" clId="{79B4FE5C-57D4-4E19-B92A-C6208635553F}" dt="2023-03-11T07:16:53.996" v="324" actId="14100"/>
          <ac:inkMkLst>
            <pc:docMk/>
            <pc:sldMk cId="3557223869" sldId="3063"/>
            <ac:inkMk id="11" creationId="{42DD5F37-C2D4-F7AC-226E-6734BC34596F}"/>
          </ac:inkMkLst>
        </pc:inkChg>
      </pc:sldChg>
      <pc:sldChg chg="addSp modSp new del">
        <pc:chgData name="Lucas Jellema" userId="7e183fbb-84e0-44b3-9b03-0792bc8d162b" providerId="ADAL" clId="{79B4FE5C-57D4-4E19-B92A-C6208635553F}" dt="2023-03-12T09:47:35.835" v="5932" actId="47"/>
        <pc:sldMkLst>
          <pc:docMk/>
          <pc:sldMk cId="1800129150" sldId="3064"/>
        </pc:sldMkLst>
        <pc:grpChg chg="add mod">
          <ac:chgData name="Lucas Jellema" userId="7e183fbb-84e0-44b3-9b03-0792bc8d162b" providerId="ADAL" clId="{79B4FE5C-57D4-4E19-B92A-C6208635553F}" dt="2023-03-11T11:18:27.100" v="3654" actId="14100"/>
          <ac:grpSpMkLst>
            <pc:docMk/>
            <pc:sldMk cId="1800129150" sldId="3064"/>
            <ac:grpSpMk id="21" creationId="{4F819BE7-A32D-04F3-B118-CCFBCFE251C3}"/>
          </ac:grpSpMkLst>
        </pc:grpChg>
        <pc:picChg chg="add mod">
          <ac:chgData name="Lucas Jellema" userId="7e183fbb-84e0-44b3-9b03-0792bc8d162b" providerId="ADAL" clId="{79B4FE5C-57D4-4E19-B92A-C6208635553F}" dt="2023-03-11T11:18:27.100" v="3654" actId="14100"/>
          <ac:picMkLst>
            <pc:docMk/>
            <pc:sldMk cId="1800129150" sldId="3064"/>
            <ac:picMk id="6" creationId="{DD1C13D3-6AF1-133A-F535-70C0810E7928}"/>
          </ac:picMkLst>
        </pc:picChg>
        <pc:picChg chg="add mod">
          <ac:chgData name="Lucas Jellema" userId="7e183fbb-84e0-44b3-9b03-0792bc8d162b" providerId="ADAL" clId="{79B4FE5C-57D4-4E19-B92A-C6208635553F}" dt="2023-03-11T11:18:27.100" v="3654" actId="14100"/>
          <ac:picMkLst>
            <pc:docMk/>
            <pc:sldMk cId="1800129150" sldId="3064"/>
            <ac:picMk id="7" creationId="{CB315910-33C9-A2A2-8082-7A6BFA660007}"/>
          </ac:picMkLst>
        </pc:picChg>
        <pc:picChg chg="add mod">
          <ac:chgData name="Lucas Jellema" userId="7e183fbb-84e0-44b3-9b03-0792bc8d162b" providerId="ADAL" clId="{79B4FE5C-57D4-4E19-B92A-C6208635553F}" dt="2023-03-11T11:18:27.100" v="3654" actId="14100"/>
          <ac:picMkLst>
            <pc:docMk/>
            <pc:sldMk cId="1800129150" sldId="3064"/>
            <ac:picMk id="8" creationId="{12AF247E-A028-A62A-F599-13CB2B7C2AAA}"/>
          </ac:picMkLst>
        </pc:picChg>
        <pc:picChg chg="add mod">
          <ac:chgData name="Lucas Jellema" userId="7e183fbb-84e0-44b3-9b03-0792bc8d162b" providerId="ADAL" clId="{79B4FE5C-57D4-4E19-B92A-C6208635553F}" dt="2023-03-11T11:18:27.100" v="3654" actId="14100"/>
          <ac:picMkLst>
            <pc:docMk/>
            <pc:sldMk cId="1800129150" sldId="3064"/>
            <ac:picMk id="9" creationId="{607BBCBB-88AB-4178-B441-C422F32D42C8}"/>
          </ac:picMkLst>
        </pc:picChg>
        <pc:picChg chg="add mod">
          <ac:chgData name="Lucas Jellema" userId="7e183fbb-84e0-44b3-9b03-0792bc8d162b" providerId="ADAL" clId="{79B4FE5C-57D4-4E19-B92A-C6208635553F}" dt="2023-03-11T11:18:27.100" v="3654" actId="14100"/>
          <ac:picMkLst>
            <pc:docMk/>
            <pc:sldMk cId="1800129150" sldId="3064"/>
            <ac:picMk id="10" creationId="{7BF49C53-9D58-17BB-F22A-31522DAAE0EC}"/>
          </ac:picMkLst>
        </pc:picChg>
        <pc:picChg chg="add mod">
          <ac:chgData name="Lucas Jellema" userId="7e183fbb-84e0-44b3-9b03-0792bc8d162b" providerId="ADAL" clId="{79B4FE5C-57D4-4E19-B92A-C6208635553F}" dt="2023-03-11T11:18:27.100" v="3654" actId="14100"/>
          <ac:picMkLst>
            <pc:docMk/>
            <pc:sldMk cId="1800129150" sldId="3064"/>
            <ac:picMk id="11" creationId="{8832773B-F8D7-A6C8-4B7B-068CF80D1AF9}"/>
          </ac:picMkLst>
        </pc:picChg>
        <pc:picChg chg="add mod">
          <ac:chgData name="Lucas Jellema" userId="7e183fbb-84e0-44b3-9b03-0792bc8d162b" providerId="ADAL" clId="{79B4FE5C-57D4-4E19-B92A-C6208635553F}" dt="2023-03-11T11:18:27.100" v="3654" actId="14100"/>
          <ac:picMkLst>
            <pc:docMk/>
            <pc:sldMk cId="1800129150" sldId="3064"/>
            <ac:picMk id="12" creationId="{32613609-F2BC-3116-CEFD-2062133ECAE4}"/>
          </ac:picMkLst>
        </pc:picChg>
        <pc:picChg chg="add mod">
          <ac:chgData name="Lucas Jellema" userId="7e183fbb-84e0-44b3-9b03-0792bc8d162b" providerId="ADAL" clId="{79B4FE5C-57D4-4E19-B92A-C6208635553F}" dt="2023-03-11T11:18:27.100" v="3654" actId="14100"/>
          <ac:picMkLst>
            <pc:docMk/>
            <pc:sldMk cId="1800129150" sldId="3064"/>
            <ac:picMk id="13" creationId="{B0785D14-0EF6-E87B-2A31-8A617FAFFE45}"/>
          </ac:picMkLst>
        </pc:picChg>
        <pc:picChg chg="add mod">
          <ac:chgData name="Lucas Jellema" userId="7e183fbb-84e0-44b3-9b03-0792bc8d162b" providerId="ADAL" clId="{79B4FE5C-57D4-4E19-B92A-C6208635553F}" dt="2023-03-11T11:18:27.100" v="3654" actId="14100"/>
          <ac:picMkLst>
            <pc:docMk/>
            <pc:sldMk cId="1800129150" sldId="3064"/>
            <ac:picMk id="14" creationId="{98585BA3-9023-326E-F2EA-4E1CEEDA9A15}"/>
          </ac:picMkLst>
        </pc:picChg>
        <pc:picChg chg="add mod">
          <ac:chgData name="Lucas Jellema" userId="7e183fbb-84e0-44b3-9b03-0792bc8d162b" providerId="ADAL" clId="{79B4FE5C-57D4-4E19-B92A-C6208635553F}" dt="2023-03-11T11:18:27.100" v="3654" actId="14100"/>
          <ac:picMkLst>
            <pc:docMk/>
            <pc:sldMk cId="1800129150" sldId="3064"/>
            <ac:picMk id="15" creationId="{9AE8944F-7E50-2CA8-BF9E-375CD0E09BAF}"/>
          </ac:picMkLst>
        </pc:picChg>
        <pc:picChg chg="add mod">
          <ac:chgData name="Lucas Jellema" userId="7e183fbb-84e0-44b3-9b03-0792bc8d162b" providerId="ADAL" clId="{79B4FE5C-57D4-4E19-B92A-C6208635553F}" dt="2023-03-11T11:18:27.100" v="3654" actId="14100"/>
          <ac:picMkLst>
            <pc:docMk/>
            <pc:sldMk cId="1800129150" sldId="3064"/>
            <ac:picMk id="16" creationId="{E34EEF86-3DEB-3B4F-6D7A-EB71EEDFE5BD}"/>
          </ac:picMkLst>
        </pc:picChg>
        <pc:picChg chg="add mod">
          <ac:chgData name="Lucas Jellema" userId="7e183fbb-84e0-44b3-9b03-0792bc8d162b" providerId="ADAL" clId="{79B4FE5C-57D4-4E19-B92A-C6208635553F}" dt="2023-03-11T11:18:27.100" v="3654" actId="14100"/>
          <ac:picMkLst>
            <pc:docMk/>
            <pc:sldMk cId="1800129150" sldId="3064"/>
            <ac:picMk id="17" creationId="{76DBF601-7292-A577-3DB3-84DDD3D3A7D1}"/>
          </ac:picMkLst>
        </pc:picChg>
        <pc:picChg chg="add mod">
          <ac:chgData name="Lucas Jellema" userId="7e183fbb-84e0-44b3-9b03-0792bc8d162b" providerId="ADAL" clId="{79B4FE5C-57D4-4E19-B92A-C6208635553F}" dt="2023-03-11T11:18:27.100" v="3654" actId="14100"/>
          <ac:picMkLst>
            <pc:docMk/>
            <pc:sldMk cId="1800129150" sldId="3064"/>
            <ac:picMk id="18" creationId="{A07BC530-7656-A520-4F76-6916646869A4}"/>
          </ac:picMkLst>
        </pc:picChg>
        <pc:picChg chg="add mod">
          <ac:chgData name="Lucas Jellema" userId="7e183fbb-84e0-44b3-9b03-0792bc8d162b" providerId="ADAL" clId="{79B4FE5C-57D4-4E19-B92A-C6208635553F}" dt="2023-03-11T11:18:27.100" v="3654" actId="14100"/>
          <ac:picMkLst>
            <pc:docMk/>
            <pc:sldMk cId="1800129150" sldId="3064"/>
            <ac:picMk id="19" creationId="{01ECA80E-3061-9314-AF92-8F5FA4F2E4EC}"/>
          </ac:picMkLst>
        </pc:picChg>
        <pc:picChg chg="add mod">
          <ac:chgData name="Lucas Jellema" userId="7e183fbb-84e0-44b3-9b03-0792bc8d162b" providerId="ADAL" clId="{79B4FE5C-57D4-4E19-B92A-C6208635553F}" dt="2023-03-11T11:18:27.100" v="3654" actId="14100"/>
          <ac:picMkLst>
            <pc:docMk/>
            <pc:sldMk cId="1800129150" sldId="3064"/>
            <ac:picMk id="20" creationId="{F5E4DDC0-A2E7-72A9-9D67-DC920D9E51CB}"/>
          </ac:picMkLst>
        </pc:picChg>
      </pc:sldChg>
      <pc:sldChg chg="addSp delSp modSp add mod modTransition modAnim">
        <pc:chgData name="Lucas Jellema" userId="7e183fbb-84e0-44b3-9b03-0792bc8d162b" providerId="ADAL" clId="{79B4FE5C-57D4-4E19-B92A-C6208635553F}" dt="2023-03-12T10:28:40.162" v="6408" actId="1076"/>
        <pc:sldMkLst>
          <pc:docMk/>
          <pc:sldMk cId="440411594" sldId="3065"/>
        </pc:sldMkLst>
        <pc:spChg chg="mod">
          <ac:chgData name="Lucas Jellema" userId="7e183fbb-84e0-44b3-9b03-0792bc8d162b" providerId="ADAL" clId="{79B4FE5C-57D4-4E19-B92A-C6208635553F}" dt="2023-03-12T10:28:14.948" v="6391" actId="1035"/>
          <ac:spMkLst>
            <pc:docMk/>
            <pc:sldMk cId="440411594" sldId="3065"/>
            <ac:spMk id="2" creationId="{5CE3B334-04B4-0D4B-F203-D9EF54ED4B28}"/>
          </ac:spMkLst>
        </pc:spChg>
        <pc:spChg chg="del mod">
          <ac:chgData name="Lucas Jellema" userId="7e183fbb-84e0-44b3-9b03-0792bc8d162b" providerId="ADAL" clId="{79B4FE5C-57D4-4E19-B92A-C6208635553F}" dt="2023-03-12T09:47:09.368" v="5864" actId="478"/>
          <ac:spMkLst>
            <pc:docMk/>
            <pc:sldMk cId="440411594" sldId="3065"/>
            <ac:spMk id="3" creationId="{F92B6955-BC62-034B-751F-11D3C7E1F276}"/>
          </ac:spMkLst>
        </pc:spChg>
        <pc:spChg chg="add">
          <ac:chgData name="Lucas Jellema" userId="7e183fbb-84e0-44b3-9b03-0792bc8d162b" providerId="ADAL" clId="{79B4FE5C-57D4-4E19-B92A-C6208635553F}" dt="2023-03-11T07:21:20.845" v="369" actId="11529"/>
          <ac:spMkLst>
            <pc:docMk/>
            <pc:sldMk cId="440411594" sldId="3065"/>
            <ac:spMk id="29" creationId="{49B4998E-6EC7-5C8D-A369-F180E9549ED6}"/>
          </ac:spMkLst>
        </pc:spChg>
        <pc:spChg chg="add del">
          <ac:chgData name="Lucas Jellema" userId="7e183fbb-84e0-44b3-9b03-0792bc8d162b" providerId="ADAL" clId="{79B4FE5C-57D4-4E19-B92A-C6208635553F}" dt="2023-03-11T07:21:54.114" v="373"/>
          <ac:spMkLst>
            <pc:docMk/>
            <pc:sldMk cId="440411594" sldId="3065"/>
            <ac:spMk id="30" creationId="{1408BFD9-F1C3-B307-FBAF-2EBA8AF9012A}"/>
          </ac:spMkLst>
        </pc:spChg>
        <pc:spChg chg="add del">
          <ac:chgData name="Lucas Jellema" userId="7e183fbb-84e0-44b3-9b03-0792bc8d162b" providerId="ADAL" clId="{79B4FE5C-57D4-4E19-B92A-C6208635553F}" dt="2023-03-11T07:24:47.948" v="380"/>
          <ac:spMkLst>
            <pc:docMk/>
            <pc:sldMk cId="440411594" sldId="3065"/>
            <ac:spMk id="32" creationId="{D2018B6F-875B-9168-B353-081617DC64AA}"/>
          </ac:spMkLst>
        </pc:spChg>
        <pc:spChg chg="add del">
          <ac:chgData name="Lucas Jellema" userId="7e183fbb-84e0-44b3-9b03-0792bc8d162b" providerId="ADAL" clId="{79B4FE5C-57D4-4E19-B92A-C6208635553F}" dt="2023-03-11T07:24:55.561" v="383"/>
          <ac:spMkLst>
            <pc:docMk/>
            <pc:sldMk cId="440411594" sldId="3065"/>
            <ac:spMk id="34" creationId="{AFAD674C-432B-2B9E-2C71-85B1DE611F1B}"/>
          </ac:spMkLst>
        </pc:spChg>
        <pc:spChg chg="add del">
          <ac:chgData name="Lucas Jellema" userId="7e183fbb-84e0-44b3-9b03-0792bc8d162b" providerId="ADAL" clId="{79B4FE5C-57D4-4E19-B92A-C6208635553F}" dt="2023-03-11T07:25:01.487" v="386"/>
          <ac:spMkLst>
            <pc:docMk/>
            <pc:sldMk cId="440411594" sldId="3065"/>
            <ac:spMk id="36" creationId="{E0E0824C-1A19-752B-952E-95DFED215D65}"/>
          </ac:spMkLst>
        </pc:spChg>
        <pc:spChg chg="add del">
          <ac:chgData name="Lucas Jellema" userId="7e183fbb-84e0-44b3-9b03-0792bc8d162b" providerId="ADAL" clId="{79B4FE5C-57D4-4E19-B92A-C6208635553F}" dt="2023-03-11T07:25:09.430" v="389"/>
          <ac:spMkLst>
            <pc:docMk/>
            <pc:sldMk cId="440411594" sldId="3065"/>
            <ac:spMk id="38" creationId="{2173E592-D67F-032A-3CC9-43F17367041F}"/>
          </ac:spMkLst>
        </pc:spChg>
        <pc:spChg chg="add del">
          <ac:chgData name="Lucas Jellema" userId="7e183fbb-84e0-44b3-9b03-0792bc8d162b" providerId="ADAL" clId="{79B4FE5C-57D4-4E19-B92A-C6208635553F}" dt="2023-03-11T07:25:21.306" v="394"/>
          <ac:spMkLst>
            <pc:docMk/>
            <pc:sldMk cId="440411594" sldId="3065"/>
            <ac:spMk id="40" creationId="{1BBB592D-5482-A9F7-1458-3567A162A83D}"/>
          </ac:spMkLst>
        </pc:spChg>
        <pc:spChg chg="add">
          <ac:chgData name="Lucas Jellema" userId="7e183fbb-84e0-44b3-9b03-0792bc8d162b" providerId="ADAL" clId="{79B4FE5C-57D4-4E19-B92A-C6208635553F}" dt="2023-03-11T07:26:10.854" v="413" actId="11529"/>
          <ac:spMkLst>
            <pc:docMk/>
            <pc:sldMk cId="440411594" sldId="3065"/>
            <ac:spMk id="42" creationId="{C1C87BBF-F505-1447-169A-F78AC932BCB4}"/>
          </ac:spMkLst>
        </pc:spChg>
        <pc:spChg chg="add mod">
          <ac:chgData name="Lucas Jellema" userId="7e183fbb-84e0-44b3-9b03-0792bc8d162b" providerId="ADAL" clId="{79B4FE5C-57D4-4E19-B92A-C6208635553F}" dt="2023-03-11T13:01:10.071" v="4157" actId="1076"/>
          <ac:spMkLst>
            <pc:docMk/>
            <pc:sldMk cId="440411594" sldId="3065"/>
            <ac:spMk id="54" creationId="{EE8CEC77-2D61-B47F-ED0D-70EB255152A5}"/>
          </ac:spMkLst>
        </pc:spChg>
        <pc:spChg chg="add mod">
          <ac:chgData name="Lucas Jellema" userId="7e183fbb-84e0-44b3-9b03-0792bc8d162b" providerId="ADAL" clId="{79B4FE5C-57D4-4E19-B92A-C6208635553F}" dt="2023-03-11T13:01:03.962" v="4156" actId="1076"/>
          <ac:spMkLst>
            <pc:docMk/>
            <pc:sldMk cId="440411594" sldId="3065"/>
            <ac:spMk id="55" creationId="{E1F930BE-833C-EB96-727E-2EE7B8A96A0A}"/>
          </ac:spMkLst>
        </pc:spChg>
        <pc:spChg chg="add mod">
          <ac:chgData name="Lucas Jellema" userId="7e183fbb-84e0-44b3-9b03-0792bc8d162b" providerId="ADAL" clId="{79B4FE5C-57D4-4E19-B92A-C6208635553F}" dt="2023-03-11T13:02:56.306" v="4286" actId="1076"/>
          <ac:spMkLst>
            <pc:docMk/>
            <pc:sldMk cId="440411594" sldId="3065"/>
            <ac:spMk id="56" creationId="{E431D649-9CF6-BFB4-4594-6493A7DD2302}"/>
          </ac:spMkLst>
        </pc:spChg>
        <pc:spChg chg="add mod">
          <ac:chgData name="Lucas Jellema" userId="7e183fbb-84e0-44b3-9b03-0792bc8d162b" providerId="ADAL" clId="{79B4FE5C-57D4-4E19-B92A-C6208635553F}" dt="2023-03-11T13:02:50.813" v="4285" actId="1076"/>
          <ac:spMkLst>
            <pc:docMk/>
            <pc:sldMk cId="440411594" sldId="3065"/>
            <ac:spMk id="57" creationId="{103BCDD7-3D56-1FD7-4728-A4E6FEBCBA54}"/>
          </ac:spMkLst>
        </pc:spChg>
        <pc:spChg chg="add mod">
          <ac:chgData name="Lucas Jellema" userId="7e183fbb-84e0-44b3-9b03-0792bc8d162b" providerId="ADAL" clId="{79B4FE5C-57D4-4E19-B92A-C6208635553F}" dt="2023-03-12T10:28:40.162" v="6408" actId="1076"/>
          <ac:spMkLst>
            <pc:docMk/>
            <pc:sldMk cId="440411594" sldId="3065"/>
            <ac:spMk id="95" creationId="{73F7CEBA-543F-753C-B064-6F3509432B7A}"/>
          </ac:spMkLst>
        </pc:spChg>
        <pc:picChg chg="add mod">
          <ac:chgData name="Lucas Jellema" userId="7e183fbb-84e0-44b3-9b03-0792bc8d162b" providerId="ADAL" clId="{79B4FE5C-57D4-4E19-B92A-C6208635553F}" dt="2023-03-11T07:20:16.205" v="351" actId="1076"/>
          <ac:picMkLst>
            <pc:docMk/>
            <pc:sldMk cId="440411594" sldId="3065"/>
            <ac:picMk id="6" creationId="{EEBFE733-C222-E295-1E07-E082B9CC6C2F}"/>
          </ac:picMkLst>
        </pc:picChg>
        <pc:picChg chg="mod modCrop">
          <ac:chgData name="Lucas Jellema" userId="7e183fbb-84e0-44b3-9b03-0792bc8d162b" providerId="ADAL" clId="{79B4FE5C-57D4-4E19-B92A-C6208635553F}" dt="2023-03-11T07:19:03.938" v="340" actId="1076"/>
          <ac:picMkLst>
            <pc:docMk/>
            <pc:sldMk cId="440411594" sldId="3065"/>
            <ac:picMk id="7" creationId="{E4B10C3D-8869-9732-DCFB-5C4E81785E99}"/>
          </ac:picMkLst>
        </pc:picChg>
        <pc:picChg chg="mod">
          <ac:chgData name="Lucas Jellema" userId="7e183fbb-84e0-44b3-9b03-0792bc8d162b" providerId="ADAL" clId="{79B4FE5C-57D4-4E19-B92A-C6208635553F}" dt="2023-03-11T07:19:37.905" v="345" actId="1076"/>
          <ac:picMkLst>
            <pc:docMk/>
            <pc:sldMk cId="440411594" sldId="3065"/>
            <ac:picMk id="10" creationId="{B98C2C10-40DB-0D82-9490-5080CC27469A}"/>
          </ac:picMkLst>
        </pc:picChg>
        <pc:picChg chg="add mod">
          <ac:chgData name="Lucas Jellema" userId="7e183fbb-84e0-44b3-9b03-0792bc8d162b" providerId="ADAL" clId="{79B4FE5C-57D4-4E19-B92A-C6208635553F}" dt="2023-03-11T07:20:30.808" v="358" actId="1076"/>
          <ac:picMkLst>
            <pc:docMk/>
            <pc:sldMk cId="440411594" sldId="3065"/>
            <ac:picMk id="12" creationId="{3BAD4A32-48E3-A6CA-5130-3030445A93A4}"/>
          </ac:picMkLst>
        </pc:picChg>
        <pc:picChg chg="add mod">
          <ac:chgData name="Lucas Jellema" userId="7e183fbb-84e0-44b3-9b03-0792bc8d162b" providerId="ADAL" clId="{79B4FE5C-57D4-4E19-B92A-C6208635553F}" dt="2023-03-11T07:20:36.250" v="361" actId="1076"/>
          <ac:picMkLst>
            <pc:docMk/>
            <pc:sldMk cId="440411594" sldId="3065"/>
            <ac:picMk id="13" creationId="{6C14A708-9120-9618-CF52-819DA94D5CB4}"/>
          </ac:picMkLst>
        </pc:picChg>
        <pc:picChg chg="add mod">
          <ac:chgData name="Lucas Jellema" userId="7e183fbb-84e0-44b3-9b03-0792bc8d162b" providerId="ADAL" clId="{79B4FE5C-57D4-4E19-B92A-C6208635553F}" dt="2023-03-11T07:20:28.858" v="357" actId="1076"/>
          <ac:picMkLst>
            <pc:docMk/>
            <pc:sldMk cId="440411594" sldId="3065"/>
            <ac:picMk id="14" creationId="{64F77554-E9CD-58ED-E674-D7FBBC48DF92}"/>
          </ac:picMkLst>
        </pc:picChg>
        <pc:picChg chg="add mod">
          <ac:chgData name="Lucas Jellema" userId="7e183fbb-84e0-44b3-9b03-0792bc8d162b" providerId="ADAL" clId="{79B4FE5C-57D4-4E19-B92A-C6208635553F}" dt="2023-03-11T07:20:17.768" v="352" actId="1076"/>
          <ac:picMkLst>
            <pc:docMk/>
            <pc:sldMk cId="440411594" sldId="3065"/>
            <ac:picMk id="15" creationId="{A7442681-0552-934D-5826-11D07B8D0197}"/>
          </ac:picMkLst>
        </pc:picChg>
        <pc:picChg chg="add mod">
          <ac:chgData name="Lucas Jellema" userId="7e183fbb-84e0-44b3-9b03-0792bc8d162b" providerId="ADAL" clId="{79B4FE5C-57D4-4E19-B92A-C6208635553F}" dt="2023-03-11T07:20:12.849" v="349" actId="1076"/>
          <ac:picMkLst>
            <pc:docMk/>
            <pc:sldMk cId="440411594" sldId="3065"/>
            <ac:picMk id="16" creationId="{F5C488F4-B1E0-F471-11CD-CCE312518628}"/>
          </ac:picMkLst>
        </pc:picChg>
        <pc:picChg chg="add mod">
          <ac:chgData name="Lucas Jellema" userId="7e183fbb-84e0-44b3-9b03-0792bc8d162b" providerId="ADAL" clId="{79B4FE5C-57D4-4E19-B92A-C6208635553F}" dt="2023-03-11T07:21:29.421" v="371" actId="1076"/>
          <ac:picMkLst>
            <pc:docMk/>
            <pc:sldMk cId="440411594" sldId="3065"/>
            <ac:picMk id="17" creationId="{ACDAF187-4AD6-3CC0-5EF9-8F153250F3EA}"/>
          </ac:picMkLst>
        </pc:picChg>
        <pc:picChg chg="add mod">
          <ac:chgData name="Lucas Jellema" userId="7e183fbb-84e0-44b3-9b03-0792bc8d162b" providerId="ADAL" clId="{79B4FE5C-57D4-4E19-B92A-C6208635553F}" dt="2023-03-11T07:20:21.247" v="353" actId="1076"/>
          <ac:picMkLst>
            <pc:docMk/>
            <pc:sldMk cId="440411594" sldId="3065"/>
            <ac:picMk id="18" creationId="{C5F83BF3-19DF-388C-8A17-FB51E5A2F794}"/>
          </ac:picMkLst>
        </pc:picChg>
        <pc:picChg chg="add mod">
          <ac:chgData name="Lucas Jellema" userId="7e183fbb-84e0-44b3-9b03-0792bc8d162b" providerId="ADAL" clId="{79B4FE5C-57D4-4E19-B92A-C6208635553F}" dt="2023-03-11T07:20:11.060" v="348" actId="1076"/>
          <ac:picMkLst>
            <pc:docMk/>
            <pc:sldMk cId="440411594" sldId="3065"/>
            <ac:picMk id="19" creationId="{8DE02F49-614F-CBCB-F79C-72EDB8389EF3}"/>
          </ac:picMkLst>
        </pc:picChg>
        <pc:picChg chg="add mod">
          <ac:chgData name="Lucas Jellema" userId="7e183fbb-84e0-44b3-9b03-0792bc8d162b" providerId="ADAL" clId="{79B4FE5C-57D4-4E19-B92A-C6208635553F}" dt="2023-03-11T07:20:51.620" v="368" actId="1076"/>
          <ac:picMkLst>
            <pc:docMk/>
            <pc:sldMk cId="440411594" sldId="3065"/>
            <ac:picMk id="20" creationId="{06A73C1E-8A30-CECC-1123-4D96A8B7CC74}"/>
          </ac:picMkLst>
        </pc:picChg>
        <pc:picChg chg="add mod">
          <ac:chgData name="Lucas Jellema" userId="7e183fbb-84e0-44b3-9b03-0792bc8d162b" providerId="ADAL" clId="{79B4FE5C-57D4-4E19-B92A-C6208635553F}" dt="2023-03-11T07:20:40.563" v="363" actId="1076"/>
          <ac:picMkLst>
            <pc:docMk/>
            <pc:sldMk cId="440411594" sldId="3065"/>
            <ac:picMk id="21" creationId="{7FE63691-52B4-EBD6-4FD6-7FA7B06530DC}"/>
          </ac:picMkLst>
        </pc:picChg>
        <pc:picChg chg="add mod">
          <ac:chgData name="Lucas Jellema" userId="7e183fbb-84e0-44b3-9b03-0792bc8d162b" providerId="ADAL" clId="{79B4FE5C-57D4-4E19-B92A-C6208635553F}" dt="2023-03-11T07:20:26.923" v="356" actId="1076"/>
          <ac:picMkLst>
            <pc:docMk/>
            <pc:sldMk cId="440411594" sldId="3065"/>
            <ac:picMk id="22" creationId="{99621F3C-144C-D4F2-F46E-F83718420492}"/>
          </ac:picMkLst>
        </pc:picChg>
        <pc:picChg chg="add mod">
          <ac:chgData name="Lucas Jellema" userId="7e183fbb-84e0-44b3-9b03-0792bc8d162b" providerId="ADAL" clId="{79B4FE5C-57D4-4E19-B92A-C6208635553F}" dt="2023-03-11T07:20:23.428" v="354" actId="1076"/>
          <ac:picMkLst>
            <pc:docMk/>
            <pc:sldMk cId="440411594" sldId="3065"/>
            <ac:picMk id="23" creationId="{071C5310-6A39-D10A-50D9-7C34F6AEF2A8}"/>
          </ac:picMkLst>
        </pc:picChg>
        <pc:picChg chg="add mod">
          <ac:chgData name="Lucas Jellema" userId="7e183fbb-84e0-44b3-9b03-0792bc8d162b" providerId="ADAL" clId="{79B4FE5C-57D4-4E19-B92A-C6208635553F}" dt="2023-03-11T07:20:25.215" v="355" actId="1076"/>
          <ac:picMkLst>
            <pc:docMk/>
            <pc:sldMk cId="440411594" sldId="3065"/>
            <ac:picMk id="24" creationId="{3F75C961-083A-5E0C-872D-267B02036AE3}"/>
          </ac:picMkLst>
        </pc:picChg>
        <pc:picChg chg="add mod">
          <ac:chgData name="Lucas Jellema" userId="7e183fbb-84e0-44b3-9b03-0792bc8d162b" providerId="ADAL" clId="{79B4FE5C-57D4-4E19-B92A-C6208635553F}" dt="2023-03-11T07:20:14.441" v="350" actId="1076"/>
          <ac:picMkLst>
            <pc:docMk/>
            <pc:sldMk cId="440411594" sldId="3065"/>
            <ac:picMk id="25" creationId="{6A6DE53D-1270-ECBD-491F-D2764DF55D03}"/>
          </ac:picMkLst>
        </pc:picChg>
        <pc:picChg chg="add mod">
          <ac:chgData name="Lucas Jellema" userId="7e183fbb-84e0-44b3-9b03-0792bc8d162b" providerId="ADAL" clId="{79B4FE5C-57D4-4E19-B92A-C6208635553F}" dt="2023-03-11T07:20:38.442" v="362" actId="1076"/>
          <ac:picMkLst>
            <pc:docMk/>
            <pc:sldMk cId="440411594" sldId="3065"/>
            <ac:picMk id="26" creationId="{457E92AA-34C5-398C-F267-B53BBEA95782}"/>
          </ac:picMkLst>
        </pc:picChg>
        <pc:picChg chg="add mod">
          <ac:chgData name="Lucas Jellema" userId="7e183fbb-84e0-44b3-9b03-0792bc8d162b" providerId="ADAL" clId="{79B4FE5C-57D4-4E19-B92A-C6208635553F}" dt="2023-03-11T07:22:02.265" v="378" actId="1076"/>
          <ac:picMkLst>
            <pc:docMk/>
            <pc:sldMk cId="440411594" sldId="3065"/>
            <ac:picMk id="31" creationId="{C97B4874-66F3-5DFD-EF81-5E6CE2E656D9}"/>
          </ac:picMkLst>
        </pc:picChg>
        <pc:picChg chg="add mod">
          <ac:chgData name="Lucas Jellema" userId="7e183fbb-84e0-44b3-9b03-0792bc8d162b" providerId="ADAL" clId="{79B4FE5C-57D4-4E19-B92A-C6208635553F}" dt="2023-03-11T07:25:50.801" v="412" actId="1076"/>
          <ac:picMkLst>
            <pc:docMk/>
            <pc:sldMk cId="440411594" sldId="3065"/>
            <ac:picMk id="33" creationId="{D1BF6E4E-F0D3-6580-F802-CCADB68C66E3}"/>
          </ac:picMkLst>
        </pc:picChg>
        <pc:picChg chg="add mod">
          <ac:chgData name="Lucas Jellema" userId="7e183fbb-84e0-44b3-9b03-0792bc8d162b" providerId="ADAL" clId="{79B4FE5C-57D4-4E19-B92A-C6208635553F}" dt="2023-03-11T07:25:43.364" v="408" actId="1076"/>
          <ac:picMkLst>
            <pc:docMk/>
            <pc:sldMk cId="440411594" sldId="3065"/>
            <ac:picMk id="35" creationId="{7E6755B9-9CE7-0784-E5B1-4503FB741DAC}"/>
          </ac:picMkLst>
        </pc:picChg>
        <pc:picChg chg="add mod">
          <ac:chgData name="Lucas Jellema" userId="7e183fbb-84e0-44b3-9b03-0792bc8d162b" providerId="ADAL" clId="{79B4FE5C-57D4-4E19-B92A-C6208635553F}" dt="2023-03-11T07:25:36.692" v="404" actId="1076"/>
          <ac:picMkLst>
            <pc:docMk/>
            <pc:sldMk cId="440411594" sldId="3065"/>
            <ac:picMk id="37" creationId="{4E536E0C-8A49-5224-7B7A-FFC483EFB37D}"/>
          </ac:picMkLst>
        </pc:picChg>
        <pc:picChg chg="add del mod">
          <ac:chgData name="Lucas Jellema" userId="7e183fbb-84e0-44b3-9b03-0792bc8d162b" providerId="ADAL" clId="{79B4FE5C-57D4-4E19-B92A-C6208635553F}" dt="2023-03-11T07:25:13.061" v="392" actId="478"/>
          <ac:picMkLst>
            <pc:docMk/>
            <pc:sldMk cId="440411594" sldId="3065"/>
            <ac:picMk id="39" creationId="{EA2A7E81-7C89-E098-8F35-A427A59C002F}"/>
          </ac:picMkLst>
        </pc:picChg>
        <pc:picChg chg="add mod">
          <ac:chgData name="Lucas Jellema" userId="7e183fbb-84e0-44b3-9b03-0792bc8d162b" providerId="ADAL" clId="{79B4FE5C-57D4-4E19-B92A-C6208635553F}" dt="2023-03-11T07:25:29.273" v="400" actId="1076"/>
          <ac:picMkLst>
            <pc:docMk/>
            <pc:sldMk cId="440411594" sldId="3065"/>
            <ac:picMk id="41" creationId="{7ADEF7AA-046B-74FF-7528-F73607BBCD70}"/>
          </ac:picMkLst>
        </pc:picChg>
        <pc:picChg chg="add del mod">
          <ac:chgData name="Lucas Jellema" userId="7e183fbb-84e0-44b3-9b03-0792bc8d162b" providerId="ADAL" clId="{79B4FE5C-57D4-4E19-B92A-C6208635553F}" dt="2023-03-12T09:42:43.551" v="5783" actId="478"/>
          <ac:picMkLst>
            <pc:docMk/>
            <pc:sldMk cId="440411594" sldId="3065"/>
            <ac:picMk id="43" creationId="{6B22499E-5861-D548-C712-695EC0CEC296}"/>
          </ac:picMkLst>
        </pc:picChg>
        <pc:picChg chg="add del mod">
          <ac:chgData name="Lucas Jellema" userId="7e183fbb-84e0-44b3-9b03-0792bc8d162b" providerId="ADAL" clId="{79B4FE5C-57D4-4E19-B92A-C6208635553F}" dt="2023-03-12T09:42:41.452" v="5782" actId="478"/>
          <ac:picMkLst>
            <pc:docMk/>
            <pc:sldMk cId="440411594" sldId="3065"/>
            <ac:picMk id="45" creationId="{71D473F5-A90D-E7C5-56CD-363D425ACD66}"/>
          </ac:picMkLst>
        </pc:picChg>
        <pc:picChg chg="add del mod">
          <ac:chgData name="Lucas Jellema" userId="7e183fbb-84e0-44b3-9b03-0792bc8d162b" providerId="ADAL" clId="{79B4FE5C-57D4-4E19-B92A-C6208635553F}" dt="2023-03-12T09:42:41.452" v="5782" actId="478"/>
          <ac:picMkLst>
            <pc:docMk/>
            <pc:sldMk cId="440411594" sldId="3065"/>
            <ac:picMk id="47" creationId="{09009C4E-7FFF-EC6B-5C28-E1A1CBD53D22}"/>
          </ac:picMkLst>
        </pc:picChg>
        <pc:picChg chg="add del mod ord modCrop">
          <ac:chgData name="Lucas Jellema" userId="7e183fbb-84e0-44b3-9b03-0792bc8d162b" providerId="ADAL" clId="{79B4FE5C-57D4-4E19-B92A-C6208635553F}" dt="2023-03-12T09:45:56.489" v="5820" actId="478"/>
          <ac:picMkLst>
            <pc:docMk/>
            <pc:sldMk cId="440411594" sldId="3065"/>
            <ac:picMk id="49" creationId="{078A64F7-693A-C24A-84F6-CF7E28B9DE21}"/>
          </ac:picMkLst>
        </pc:picChg>
        <pc:picChg chg="add del mod">
          <ac:chgData name="Lucas Jellema" userId="7e183fbb-84e0-44b3-9b03-0792bc8d162b" providerId="ADAL" clId="{79B4FE5C-57D4-4E19-B92A-C6208635553F}" dt="2023-03-12T09:46:35.395" v="5828" actId="478"/>
          <ac:picMkLst>
            <pc:docMk/>
            <pc:sldMk cId="440411594" sldId="3065"/>
            <ac:picMk id="51" creationId="{98CF236C-87AA-F034-42DF-8F7AED74EFF5}"/>
          </ac:picMkLst>
        </pc:picChg>
        <pc:picChg chg="add del mod">
          <ac:chgData name="Lucas Jellema" userId="7e183fbb-84e0-44b3-9b03-0792bc8d162b" providerId="ADAL" clId="{79B4FE5C-57D4-4E19-B92A-C6208635553F}" dt="2023-03-12T09:46:35.395" v="5828" actId="478"/>
          <ac:picMkLst>
            <pc:docMk/>
            <pc:sldMk cId="440411594" sldId="3065"/>
            <ac:picMk id="53" creationId="{23B99E57-8513-7DC1-CBD6-7CD83DBFE9B4}"/>
          </ac:picMkLst>
        </pc:picChg>
        <pc:picChg chg="add mod">
          <ac:chgData name="Lucas Jellema" userId="7e183fbb-84e0-44b3-9b03-0792bc8d162b" providerId="ADAL" clId="{79B4FE5C-57D4-4E19-B92A-C6208635553F}" dt="2023-03-12T09:44:20.564" v="5807" actId="1076"/>
          <ac:picMkLst>
            <pc:docMk/>
            <pc:sldMk cId="440411594" sldId="3065"/>
            <ac:picMk id="58" creationId="{280753C3-5E0E-234A-EA0F-FBC5E1AEEE8B}"/>
          </ac:picMkLst>
        </pc:picChg>
        <pc:picChg chg="add mod">
          <ac:chgData name="Lucas Jellema" userId="7e183fbb-84e0-44b3-9b03-0792bc8d162b" providerId="ADAL" clId="{79B4FE5C-57D4-4E19-B92A-C6208635553F}" dt="2023-03-12T09:44:20.564" v="5807" actId="1076"/>
          <ac:picMkLst>
            <pc:docMk/>
            <pc:sldMk cId="440411594" sldId="3065"/>
            <ac:picMk id="59" creationId="{65A48FD9-1BEE-455C-3D1B-9998EEE615BC}"/>
          </ac:picMkLst>
        </pc:picChg>
        <pc:picChg chg="add mod">
          <ac:chgData name="Lucas Jellema" userId="7e183fbb-84e0-44b3-9b03-0792bc8d162b" providerId="ADAL" clId="{79B4FE5C-57D4-4E19-B92A-C6208635553F}" dt="2023-03-12T09:44:20.564" v="5807" actId="1076"/>
          <ac:picMkLst>
            <pc:docMk/>
            <pc:sldMk cId="440411594" sldId="3065"/>
            <ac:picMk id="60" creationId="{DDC4CB74-1581-FCBA-D90B-49B9A270C25A}"/>
          </ac:picMkLst>
        </pc:picChg>
        <pc:picChg chg="add mod">
          <ac:chgData name="Lucas Jellema" userId="7e183fbb-84e0-44b3-9b03-0792bc8d162b" providerId="ADAL" clId="{79B4FE5C-57D4-4E19-B92A-C6208635553F}" dt="2023-03-12T09:44:20.564" v="5807" actId="1076"/>
          <ac:picMkLst>
            <pc:docMk/>
            <pc:sldMk cId="440411594" sldId="3065"/>
            <ac:picMk id="61" creationId="{1029223C-2A66-4B59-8673-A19F2CE7946D}"/>
          </ac:picMkLst>
        </pc:picChg>
        <pc:picChg chg="add mod">
          <ac:chgData name="Lucas Jellema" userId="7e183fbb-84e0-44b3-9b03-0792bc8d162b" providerId="ADAL" clId="{79B4FE5C-57D4-4E19-B92A-C6208635553F}" dt="2023-03-12T09:44:20.564" v="5807" actId="1076"/>
          <ac:picMkLst>
            <pc:docMk/>
            <pc:sldMk cId="440411594" sldId="3065"/>
            <ac:picMk id="62" creationId="{CE824ED9-3714-37F1-B59B-E3B42F056FAD}"/>
          </ac:picMkLst>
        </pc:picChg>
        <pc:picChg chg="add mod">
          <ac:chgData name="Lucas Jellema" userId="7e183fbb-84e0-44b3-9b03-0792bc8d162b" providerId="ADAL" clId="{79B4FE5C-57D4-4E19-B92A-C6208635553F}" dt="2023-03-12T09:44:20.564" v="5807" actId="1076"/>
          <ac:picMkLst>
            <pc:docMk/>
            <pc:sldMk cId="440411594" sldId="3065"/>
            <ac:picMk id="63" creationId="{A08A2536-54CC-516E-0BCD-3E353C4AAAEF}"/>
          </ac:picMkLst>
        </pc:picChg>
        <pc:picChg chg="add mod">
          <ac:chgData name="Lucas Jellema" userId="7e183fbb-84e0-44b3-9b03-0792bc8d162b" providerId="ADAL" clId="{79B4FE5C-57D4-4E19-B92A-C6208635553F}" dt="2023-03-12T09:44:20.564" v="5807" actId="1076"/>
          <ac:picMkLst>
            <pc:docMk/>
            <pc:sldMk cId="440411594" sldId="3065"/>
            <ac:picMk id="64" creationId="{F26E87BA-67D4-19B5-C18A-BD59E0A2398F}"/>
          </ac:picMkLst>
        </pc:picChg>
        <pc:picChg chg="add mod">
          <ac:chgData name="Lucas Jellema" userId="7e183fbb-84e0-44b3-9b03-0792bc8d162b" providerId="ADAL" clId="{79B4FE5C-57D4-4E19-B92A-C6208635553F}" dt="2023-03-12T09:44:20.564" v="5807" actId="1076"/>
          <ac:picMkLst>
            <pc:docMk/>
            <pc:sldMk cId="440411594" sldId="3065"/>
            <ac:picMk id="65" creationId="{F8955782-B3AA-8288-3B4F-0796D1C05ED4}"/>
          </ac:picMkLst>
        </pc:picChg>
        <pc:picChg chg="add mod">
          <ac:chgData name="Lucas Jellema" userId="7e183fbb-84e0-44b3-9b03-0792bc8d162b" providerId="ADAL" clId="{79B4FE5C-57D4-4E19-B92A-C6208635553F}" dt="2023-03-12T09:44:20.564" v="5807" actId="1076"/>
          <ac:picMkLst>
            <pc:docMk/>
            <pc:sldMk cId="440411594" sldId="3065"/>
            <ac:picMk id="66" creationId="{A2E56C62-854D-DDBE-100C-02535A748E3F}"/>
          </ac:picMkLst>
        </pc:picChg>
        <pc:picChg chg="add mod">
          <ac:chgData name="Lucas Jellema" userId="7e183fbb-84e0-44b3-9b03-0792bc8d162b" providerId="ADAL" clId="{79B4FE5C-57D4-4E19-B92A-C6208635553F}" dt="2023-03-12T09:44:20.564" v="5807" actId="1076"/>
          <ac:picMkLst>
            <pc:docMk/>
            <pc:sldMk cId="440411594" sldId="3065"/>
            <ac:picMk id="67" creationId="{93DFF3A3-B093-8E5A-9B03-47704DE04128}"/>
          </ac:picMkLst>
        </pc:picChg>
        <pc:picChg chg="add mod">
          <ac:chgData name="Lucas Jellema" userId="7e183fbb-84e0-44b3-9b03-0792bc8d162b" providerId="ADAL" clId="{79B4FE5C-57D4-4E19-B92A-C6208635553F}" dt="2023-03-12T09:44:20.564" v="5807" actId="1076"/>
          <ac:picMkLst>
            <pc:docMk/>
            <pc:sldMk cId="440411594" sldId="3065"/>
            <ac:picMk id="68" creationId="{AF9F938C-2457-64F2-CA68-5C89FD9AD17B}"/>
          </ac:picMkLst>
        </pc:picChg>
        <pc:picChg chg="add mod">
          <ac:chgData name="Lucas Jellema" userId="7e183fbb-84e0-44b3-9b03-0792bc8d162b" providerId="ADAL" clId="{79B4FE5C-57D4-4E19-B92A-C6208635553F}" dt="2023-03-12T09:44:20.564" v="5807" actId="1076"/>
          <ac:picMkLst>
            <pc:docMk/>
            <pc:sldMk cId="440411594" sldId="3065"/>
            <ac:picMk id="69" creationId="{C8D80E6E-2E53-3D4D-7F66-51CC59B87348}"/>
          </ac:picMkLst>
        </pc:picChg>
        <pc:picChg chg="add mod">
          <ac:chgData name="Lucas Jellema" userId="7e183fbb-84e0-44b3-9b03-0792bc8d162b" providerId="ADAL" clId="{79B4FE5C-57D4-4E19-B92A-C6208635553F}" dt="2023-03-12T09:44:20.564" v="5807" actId="1076"/>
          <ac:picMkLst>
            <pc:docMk/>
            <pc:sldMk cId="440411594" sldId="3065"/>
            <ac:picMk id="70" creationId="{59A38D13-CCC9-E0B4-EDB9-EA9644503F97}"/>
          </ac:picMkLst>
        </pc:picChg>
        <pc:picChg chg="add mod">
          <ac:chgData name="Lucas Jellema" userId="7e183fbb-84e0-44b3-9b03-0792bc8d162b" providerId="ADAL" clId="{79B4FE5C-57D4-4E19-B92A-C6208635553F}" dt="2023-03-12T09:44:20.564" v="5807" actId="1076"/>
          <ac:picMkLst>
            <pc:docMk/>
            <pc:sldMk cId="440411594" sldId="3065"/>
            <ac:picMk id="71" creationId="{61A9CEB9-F708-2434-5964-DE04EAE0924F}"/>
          </ac:picMkLst>
        </pc:picChg>
        <pc:picChg chg="add mod">
          <ac:chgData name="Lucas Jellema" userId="7e183fbb-84e0-44b3-9b03-0792bc8d162b" providerId="ADAL" clId="{79B4FE5C-57D4-4E19-B92A-C6208635553F}" dt="2023-03-12T09:44:20.564" v="5807" actId="1076"/>
          <ac:picMkLst>
            <pc:docMk/>
            <pc:sldMk cId="440411594" sldId="3065"/>
            <ac:picMk id="72" creationId="{0CF43887-F95F-6BDF-4EF3-FE37E013D2BE}"/>
          </ac:picMkLst>
        </pc:picChg>
        <pc:picChg chg="add mod">
          <ac:chgData name="Lucas Jellema" userId="7e183fbb-84e0-44b3-9b03-0792bc8d162b" providerId="ADAL" clId="{79B4FE5C-57D4-4E19-B92A-C6208635553F}" dt="2023-03-12T09:44:20.564" v="5807" actId="1076"/>
          <ac:picMkLst>
            <pc:docMk/>
            <pc:sldMk cId="440411594" sldId="3065"/>
            <ac:picMk id="73" creationId="{235F30E1-9521-2722-5581-992B82B67A66}"/>
          </ac:picMkLst>
        </pc:picChg>
        <pc:picChg chg="add mod">
          <ac:chgData name="Lucas Jellema" userId="7e183fbb-84e0-44b3-9b03-0792bc8d162b" providerId="ADAL" clId="{79B4FE5C-57D4-4E19-B92A-C6208635553F}" dt="2023-03-12T09:44:20.564" v="5807" actId="1076"/>
          <ac:picMkLst>
            <pc:docMk/>
            <pc:sldMk cId="440411594" sldId="3065"/>
            <ac:picMk id="74" creationId="{41775257-6824-4280-43CC-F799B22DDD23}"/>
          </ac:picMkLst>
        </pc:picChg>
        <pc:picChg chg="add mod">
          <ac:chgData name="Lucas Jellema" userId="7e183fbb-84e0-44b3-9b03-0792bc8d162b" providerId="ADAL" clId="{79B4FE5C-57D4-4E19-B92A-C6208635553F}" dt="2023-03-12T09:44:20.564" v="5807" actId="1076"/>
          <ac:picMkLst>
            <pc:docMk/>
            <pc:sldMk cId="440411594" sldId="3065"/>
            <ac:picMk id="75" creationId="{77CB25C6-D463-6EB4-68D3-ABCC75327964}"/>
          </ac:picMkLst>
        </pc:picChg>
        <pc:picChg chg="add mod">
          <ac:chgData name="Lucas Jellema" userId="7e183fbb-84e0-44b3-9b03-0792bc8d162b" providerId="ADAL" clId="{79B4FE5C-57D4-4E19-B92A-C6208635553F}" dt="2023-03-12T09:44:20.564" v="5807" actId="1076"/>
          <ac:picMkLst>
            <pc:docMk/>
            <pc:sldMk cId="440411594" sldId="3065"/>
            <ac:picMk id="76" creationId="{07EE5BE9-224E-5E25-8507-A1176E8793D8}"/>
          </ac:picMkLst>
        </pc:picChg>
        <pc:picChg chg="add mod">
          <ac:chgData name="Lucas Jellema" userId="7e183fbb-84e0-44b3-9b03-0792bc8d162b" providerId="ADAL" clId="{79B4FE5C-57D4-4E19-B92A-C6208635553F}" dt="2023-03-12T09:44:20.564" v="5807" actId="1076"/>
          <ac:picMkLst>
            <pc:docMk/>
            <pc:sldMk cId="440411594" sldId="3065"/>
            <ac:picMk id="77" creationId="{3DF32E6F-3D67-26D3-6AF3-E81003E2E784}"/>
          </ac:picMkLst>
        </pc:picChg>
        <pc:picChg chg="add mod">
          <ac:chgData name="Lucas Jellema" userId="7e183fbb-84e0-44b3-9b03-0792bc8d162b" providerId="ADAL" clId="{79B4FE5C-57D4-4E19-B92A-C6208635553F}" dt="2023-03-12T09:45:34.411" v="5813" actId="1076"/>
          <ac:picMkLst>
            <pc:docMk/>
            <pc:sldMk cId="440411594" sldId="3065"/>
            <ac:picMk id="78" creationId="{B86902E4-35AF-30A1-8450-19EACEFEAE2D}"/>
          </ac:picMkLst>
        </pc:picChg>
        <pc:picChg chg="add mod">
          <ac:chgData name="Lucas Jellema" userId="7e183fbb-84e0-44b3-9b03-0792bc8d162b" providerId="ADAL" clId="{79B4FE5C-57D4-4E19-B92A-C6208635553F}" dt="2023-03-12T09:44:20.564" v="5807" actId="1076"/>
          <ac:picMkLst>
            <pc:docMk/>
            <pc:sldMk cId="440411594" sldId="3065"/>
            <ac:picMk id="79" creationId="{8DEFCB01-260A-EEDB-A62C-9DF2361C357C}"/>
          </ac:picMkLst>
        </pc:picChg>
        <pc:picChg chg="add mod">
          <ac:chgData name="Lucas Jellema" userId="7e183fbb-84e0-44b3-9b03-0792bc8d162b" providerId="ADAL" clId="{79B4FE5C-57D4-4E19-B92A-C6208635553F}" dt="2023-03-12T09:44:20.564" v="5807" actId="1076"/>
          <ac:picMkLst>
            <pc:docMk/>
            <pc:sldMk cId="440411594" sldId="3065"/>
            <ac:picMk id="80" creationId="{DE4E2EC7-9411-EF77-7D5D-3C26C8A7ED75}"/>
          </ac:picMkLst>
        </pc:picChg>
        <pc:picChg chg="add mod">
          <ac:chgData name="Lucas Jellema" userId="7e183fbb-84e0-44b3-9b03-0792bc8d162b" providerId="ADAL" clId="{79B4FE5C-57D4-4E19-B92A-C6208635553F}" dt="2023-03-12T09:44:20.564" v="5807" actId="1076"/>
          <ac:picMkLst>
            <pc:docMk/>
            <pc:sldMk cId="440411594" sldId="3065"/>
            <ac:picMk id="81" creationId="{F7A0AC97-0290-4A30-22A5-CD3163027456}"/>
          </ac:picMkLst>
        </pc:picChg>
        <pc:picChg chg="add mod">
          <ac:chgData name="Lucas Jellema" userId="7e183fbb-84e0-44b3-9b03-0792bc8d162b" providerId="ADAL" clId="{79B4FE5C-57D4-4E19-B92A-C6208635553F}" dt="2023-03-12T09:44:20.564" v="5807" actId="1076"/>
          <ac:picMkLst>
            <pc:docMk/>
            <pc:sldMk cId="440411594" sldId="3065"/>
            <ac:picMk id="82" creationId="{3F6F1BA0-29FD-0968-92D1-AE7C033DE4E1}"/>
          </ac:picMkLst>
        </pc:picChg>
        <pc:picChg chg="add mod">
          <ac:chgData name="Lucas Jellema" userId="7e183fbb-84e0-44b3-9b03-0792bc8d162b" providerId="ADAL" clId="{79B4FE5C-57D4-4E19-B92A-C6208635553F}" dt="2023-03-12T09:44:20.564" v="5807" actId="1076"/>
          <ac:picMkLst>
            <pc:docMk/>
            <pc:sldMk cId="440411594" sldId="3065"/>
            <ac:picMk id="83" creationId="{4F8D2EBE-7132-3D91-9DB5-6AEC73B7C0BA}"/>
          </ac:picMkLst>
        </pc:picChg>
        <pc:picChg chg="add mod">
          <ac:chgData name="Lucas Jellema" userId="7e183fbb-84e0-44b3-9b03-0792bc8d162b" providerId="ADAL" clId="{79B4FE5C-57D4-4E19-B92A-C6208635553F}" dt="2023-03-12T09:44:20.564" v="5807" actId="1076"/>
          <ac:picMkLst>
            <pc:docMk/>
            <pc:sldMk cId="440411594" sldId="3065"/>
            <ac:picMk id="84" creationId="{AF0EA76A-E08A-B61D-0EED-FF327AA344C4}"/>
          </ac:picMkLst>
        </pc:picChg>
        <pc:picChg chg="add mod">
          <ac:chgData name="Lucas Jellema" userId="7e183fbb-84e0-44b3-9b03-0792bc8d162b" providerId="ADAL" clId="{79B4FE5C-57D4-4E19-B92A-C6208635553F}" dt="2023-03-12T09:44:20.564" v="5807" actId="1076"/>
          <ac:picMkLst>
            <pc:docMk/>
            <pc:sldMk cId="440411594" sldId="3065"/>
            <ac:picMk id="85" creationId="{CC5C6DFE-A2F9-B09E-1E9C-40644FDBFEE3}"/>
          </ac:picMkLst>
        </pc:picChg>
        <pc:picChg chg="add mod">
          <ac:chgData name="Lucas Jellema" userId="7e183fbb-84e0-44b3-9b03-0792bc8d162b" providerId="ADAL" clId="{79B4FE5C-57D4-4E19-B92A-C6208635553F}" dt="2023-03-12T09:44:20.564" v="5807" actId="1076"/>
          <ac:picMkLst>
            <pc:docMk/>
            <pc:sldMk cId="440411594" sldId="3065"/>
            <ac:picMk id="86" creationId="{48B1D16C-BE65-A416-EA01-DE16B6D251E0}"/>
          </ac:picMkLst>
        </pc:picChg>
        <pc:picChg chg="add mod">
          <ac:chgData name="Lucas Jellema" userId="7e183fbb-84e0-44b3-9b03-0792bc8d162b" providerId="ADAL" clId="{79B4FE5C-57D4-4E19-B92A-C6208635553F}" dt="2023-03-12T09:46:16.497" v="5825" actId="1076"/>
          <ac:picMkLst>
            <pc:docMk/>
            <pc:sldMk cId="440411594" sldId="3065"/>
            <ac:picMk id="87" creationId="{C51EF1E4-4791-07DA-ABA5-4A6B025ADE23}"/>
          </ac:picMkLst>
        </pc:picChg>
        <pc:picChg chg="add mod">
          <ac:chgData name="Lucas Jellema" userId="7e183fbb-84e0-44b3-9b03-0792bc8d162b" providerId="ADAL" clId="{79B4FE5C-57D4-4E19-B92A-C6208635553F}" dt="2023-03-12T09:44:20.564" v="5807" actId="1076"/>
          <ac:picMkLst>
            <pc:docMk/>
            <pc:sldMk cId="440411594" sldId="3065"/>
            <ac:picMk id="88" creationId="{14E9CCB6-4A92-F968-8285-E7862E016746}"/>
          </ac:picMkLst>
        </pc:picChg>
        <pc:picChg chg="add mod">
          <ac:chgData name="Lucas Jellema" userId="7e183fbb-84e0-44b3-9b03-0792bc8d162b" providerId="ADAL" clId="{79B4FE5C-57D4-4E19-B92A-C6208635553F}" dt="2023-03-12T09:45:04.535" v="5812" actId="1037"/>
          <ac:picMkLst>
            <pc:docMk/>
            <pc:sldMk cId="440411594" sldId="3065"/>
            <ac:picMk id="89" creationId="{8BEDB30C-F0E3-1EEA-2CCD-8FF31722519E}"/>
          </ac:picMkLst>
        </pc:picChg>
        <pc:picChg chg="add mod">
          <ac:chgData name="Lucas Jellema" userId="7e183fbb-84e0-44b3-9b03-0792bc8d162b" providerId="ADAL" clId="{79B4FE5C-57D4-4E19-B92A-C6208635553F}" dt="2023-03-12T09:45:51.225" v="5819" actId="1076"/>
          <ac:picMkLst>
            <pc:docMk/>
            <pc:sldMk cId="440411594" sldId="3065"/>
            <ac:picMk id="90" creationId="{C8936C97-8EA8-A1B5-ED94-DA5F74F8D519}"/>
          </ac:picMkLst>
        </pc:picChg>
        <pc:picChg chg="add mod">
          <ac:chgData name="Lucas Jellema" userId="7e183fbb-84e0-44b3-9b03-0792bc8d162b" providerId="ADAL" clId="{79B4FE5C-57D4-4E19-B92A-C6208635553F}" dt="2023-03-12T09:45:47.737" v="5816" actId="1076"/>
          <ac:picMkLst>
            <pc:docMk/>
            <pc:sldMk cId="440411594" sldId="3065"/>
            <ac:picMk id="91" creationId="{EBBE4292-560F-3225-79FA-3537BAC580CA}"/>
          </ac:picMkLst>
        </pc:picChg>
        <pc:picChg chg="add mod">
          <ac:chgData name="Lucas Jellema" userId="7e183fbb-84e0-44b3-9b03-0792bc8d162b" providerId="ADAL" clId="{79B4FE5C-57D4-4E19-B92A-C6208635553F}" dt="2023-03-12T09:46:07.702" v="5824" actId="1076"/>
          <ac:picMkLst>
            <pc:docMk/>
            <pc:sldMk cId="440411594" sldId="3065"/>
            <ac:picMk id="92" creationId="{515BCCF6-4763-CF36-08C6-F232FE39C8F3}"/>
          </ac:picMkLst>
        </pc:picChg>
        <pc:picChg chg="add mod">
          <ac:chgData name="Lucas Jellema" userId="7e183fbb-84e0-44b3-9b03-0792bc8d162b" providerId="ADAL" clId="{79B4FE5C-57D4-4E19-B92A-C6208635553F}" dt="2023-03-12T09:46:18.872" v="5827"/>
          <ac:picMkLst>
            <pc:docMk/>
            <pc:sldMk cId="440411594" sldId="3065"/>
            <ac:picMk id="93" creationId="{BAFCAAAC-55C5-00F8-82D7-28D023F28164}"/>
          </ac:picMkLst>
        </pc:picChg>
        <pc:picChg chg="add mod">
          <ac:chgData name="Lucas Jellema" userId="7e183fbb-84e0-44b3-9b03-0792bc8d162b" providerId="ADAL" clId="{79B4FE5C-57D4-4E19-B92A-C6208635553F}" dt="2023-03-12T10:28:18.660" v="6400" actId="1035"/>
          <ac:picMkLst>
            <pc:docMk/>
            <pc:sldMk cId="440411594" sldId="3065"/>
            <ac:picMk id="94" creationId="{CF7660A7-4D1A-64B5-D21D-2E34B89EECFD}"/>
          </ac:picMkLst>
        </pc:picChg>
        <pc:inkChg chg="del">
          <ac:chgData name="Lucas Jellema" userId="7e183fbb-84e0-44b3-9b03-0792bc8d162b" providerId="ADAL" clId="{79B4FE5C-57D4-4E19-B92A-C6208635553F}" dt="2023-03-11T07:19:22.463" v="344" actId="478"/>
          <ac:inkMkLst>
            <pc:docMk/>
            <pc:sldMk cId="440411594" sldId="3065"/>
            <ac:inkMk id="8" creationId="{80D31C50-667C-9668-B1B8-FCEC94BE36D4}"/>
          </ac:inkMkLst>
        </pc:inkChg>
        <pc:inkChg chg="del">
          <ac:chgData name="Lucas Jellema" userId="7e183fbb-84e0-44b3-9b03-0792bc8d162b" providerId="ADAL" clId="{79B4FE5C-57D4-4E19-B92A-C6208635553F}" dt="2023-03-11T07:19:22.463" v="344" actId="478"/>
          <ac:inkMkLst>
            <pc:docMk/>
            <pc:sldMk cId="440411594" sldId="3065"/>
            <ac:inkMk id="9" creationId="{486D68BA-7BA1-B586-5A78-4581376086B7}"/>
          </ac:inkMkLst>
        </pc:inkChg>
        <pc:inkChg chg="del">
          <ac:chgData name="Lucas Jellema" userId="7e183fbb-84e0-44b3-9b03-0792bc8d162b" providerId="ADAL" clId="{79B4FE5C-57D4-4E19-B92A-C6208635553F}" dt="2023-03-11T07:19:22.463" v="344" actId="478"/>
          <ac:inkMkLst>
            <pc:docMk/>
            <pc:sldMk cId="440411594" sldId="3065"/>
            <ac:inkMk id="11" creationId="{42DD5F37-C2D4-F7AC-226E-6734BC34596F}"/>
          </ac:inkMkLst>
        </pc:inkChg>
        <pc:cxnChg chg="add del mod">
          <ac:chgData name="Lucas Jellema" userId="7e183fbb-84e0-44b3-9b03-0792bc8d162b" providerId="ADAL" clId="{79B4FE5C-57D4-4E19-B92A-C6208635553F}" dt="2023-03-11T07:21:26.377" v="370" actId="478"/>
          <ac:cxnSpMkLst>
            <pc:docMk/>
            <pc:sldMk cId="440411594" sldId="3065"/>
            <ac:cxnSpMk id="27" creationId="{9898EF57-F738-249B-701A-54B1D21FA636}"/>
          </ac:cxnSpMkLst>
        </pc:cxnChg>
      </pc:sldChg>
      <pc:sldChg chg="addSp modSp new del modAnim">
        <pc:chgData name="Lucas Jellema" userId="7e183fbb-84e0-44b3-9b03-0792bc8d162b" providerId="ADAL" clId="{79B4FE5C-57D4-4E19-B92A-C6208635553F}" dt="2023-03-11T12:57:39.736" v="4145" actId="47"/>
        <pc:sldMkLst>
          <pc:docMk/>
          <pc:sldMk cId="3311801178" sldId="3066"/>
        </pc:sldMkLst>
        <pc:spChg chg="add mod">
          <ac:chgData name="Lucas Jellema" userId="7e183fbb-84e0-44b3-9b03-0792bc8d162b" providerId="ADAL" clId="{79B4FE5C-57D4-4E19-B92A-C6208635553F}" dt="2023-03-11T07:34:08.970" v="447"/>
          <ac:spMkLst>
            <pc:docMk/>
            <pc:sldMk cId="3311801178" sldId="3066"/>
            <ac:spMk id="8" creationId="{0930F98F-8318-117F-B0F0-A2A8A0E77946}"/>
          </ac:spMkLst>
        </pc:spChg>
        <pc:spChg chg="add mod">
          <ac:chgData name="Lucas Jellema" userId="7e183fbb-84e0-44b3-9b03-0792bc8d162b" providerId="ADAL" clId="{79B4FE5C-57D4-4E19-B92A-C6208635553F}" dt="2023-03-11T07:34:08.970" v="447"/>
          <ac:spMkLst>
            <pc:docMk/>
            <pc:sldMk cId="3311801178" sldId="3066"/>
            <ac:spMk id="26" creationId="{A968DDAE-F5CE-7A69-5A9B-8378BD5DEF3A}"/>
          </ac:spMkLst>
        </pc:spChg>
        <pc:spChg chg="add mod">
          <ac:chgData name="Lucas Jellema" userId="7e183fbb-84e0-44b3-9b03-0792bc8d162b" providerId="ADAL" clId="{79B4FE5C-57D4-4E19-B92A-C6208635553F}" dt="2023-03-11T07:34:08.970" v="447"/>
          <ac:spMkLst>
            <pc:docMk/>
            <pc:sldMk cId="3311801178" sldId="3066"/>
            <ac:spMk id="27" creationId="{781CDB27-3E7B-06CA-6EC8-F747E6897080}"/>
          </ac:spMkLst>
        </pc:spChg>
        <pc:picChg chg="add mod">
          <ac:chgData name="Lucas Jellema" userId="7e183fbb-84e0-44b3-9b03-0792bc8d162b" providerId="ADAL" clId="{79B4FE5C-57D4-4E19-B92A-C6208635553F}" dt="2023-03-11T07:34:08.970" v="447"/>
          <ac:picMkLst>
            <pc:docMk/>
            <pc:sldMk cId="3311801178" sldId="3066"/>
            <ac:picMk id="6" creationId="{B8E19C1C-04E5-9671-4B61-74B9CF79BDD9}"/>
          </ac:picMkLst>
        </pc:picChg>
        <pc:picChg chg="add mod">
          <ac:chgData name="Lucas Jellema" userId="7e183fbb-84e0-44b3-9b03-0792bc8d162b" providerId="ADAL" clId="{79B4FE5C-57D4-4E19-B92A-C6208635553F}" dt="2023-03-11T07:34:08.970" v="447"/>
          <ac:picMkLst>
            <pc:docMk/>
            <pc:sldMk cId="3311801178" sldId="3066"/>
            <ac:picMk id="7" creationId="{14095AA8-6D99-DAC7-3765-A17568FDDBB1}"/>
          </ac:picMkLst>
        </pc:picChg>
        <pc:picChg chg="add mod">
          <ac:chgData name="Lucas Jellema" userId="7e183fbb-84e0-44b3-9b03-0792bc8d162b" providerId="ADAL" clId="{79B4FE5C-57D4-4E19-B92A-C6208635553F}" dt="2023-03-11T07:34:08.970" v="447"/>
          <ac:picMkLst>
            <pc:docMk/>
            <pc:sldMk cId="3311801178" sldId="3066"/>
            <ac:picMk id="9" creationId="{D3DB7636-1E29-DFAB-346B-7AD81A204EAB}"/>
          </ac:picMkLst>
        </pc:picChg>
        <pc:picChg chg="add mod">
          <ac:chgData name="Lucas Jellema" userId="7e183fbb-84e0-44b3-9b03-0792bc8d162b" providerId="ADAL" clId="{79B4FE5C-57D4-4E19-B92A-C6208635553F}" dt="2023-03-11T07:34:08.970" v="447"/>
          <ac:picMkLst>
            <pc:docMk/>
            <pc:sldMk cId="3311801178" sldId="3066"/>
            <ac:picMk id="10" creationId="{EA9BF9F8-AE2B-752E-8016-023CB59F713C}"/>
          </ac:picMkLst>
        </pc:picChg>
        <pc:picChg chg="add mod">
          <ac:chgData name="Lucas Jellema" userId="7e183fbb-84e0-44b3-9b03-0792bc8d162b" providerId="ADAL" clId="{79B4FE5C-57D4-4E19-B92A-C6208635553F}" dt="2023-03-11T07:34:27.982" v="448" actId="1076"/>
          <ac:picMkLst>
            <pc:docMk/>
            <pc:sldMk cId="3311801178" sldId="3066"/>
            <ac:picMk id="11" creationId="{01A596C5-12D5-B4E0-8E48-028A0CCB5E8D}"/>
          </ac:picMkLst>
        </pc:picChg>
        <pc:picChg chg="add mod">
          <ac:chgData name="Lucas Jellema" userId="7e183fbb-84e0-44b3-9b03-0792bc8d162b" providerId="ADAL" clId="{79B4FE5C-57D4-4E19-B92A-C6208635553F}" dt="2023-03-11T07:34:08.970" v="447"/>
          <ac:picMkLst>
            <pc:docMk/>
            <pc:sldMk cId="3311801178" sldId="3066"/>
            <ac:picMk id="12" creationId="{58654657-AFCA-C7EF-1BAE-D0CF9D27C360}"/>
          </ac:picMkLst>
        </pc:picChg>
        <pc:picChg chg="add mod">
          <ac:chgData name="Lucas Jellema" userId="7e183fbb-84e0-44b3-9b03-0792bc8d162b" providerId="ADAL" clId="{79B4FE5C-57D4-4E19-B92A-C6208635553F}" dt="2023-03-11T07:34:08.970" v="447"/>
          <ac:picMkLst>
            <pc:docMk/>
            <pc:sldMk cId="3311801178" sldId="3066"/>
            <ac:picMk id="13" creationId="{5159B3E0-2795-0921-0C28-1C5A4A53D3AC}"/>
          </ac:picMkLst>
        </pc:picChg>
        <pc:picChg chg="add mod">
          <ac:chgData name="Lucas Jellema" userId="7e183fbb-84e0-44b3-9b03-0792bc8d162b" providerId="ADAL" clId="{79B4FE5C-57D4-4E19-B92A-C6208635553F}" dt="2023-03-11T07:34:08.970" v="447"/>
          <ac:picMkLst>
            <pc:docMk/>
            <pc:sldMk cId="3311801178" sldId="3066"/>
            <ac:picMk id="14" creationId="{2C42ED27-88EE-7B74-9B19-8F0869AA4C30}"/>
          </ac:picMkLst>
        </pc:picChg>
        <pc:picChg chg="add mod">
          <ac:chgData name="Lucas Jellema" userId="7e183fbb-84e0-44b3-9b03-0792bc8d162b" providerId="ADAL" clId="{79B4FE5C-57D4-4E19-B92A-C6208635553F}" dt="2023-03-11T07:34:08.970" v="447"/>
          <ac:picMkLst>
            <pc:docMk/>
            <pc:sldMk cId="3311801178" sldId="3066"/>
            <ac:picMk id="15" creationId="{4141CC7D-0F49-0970-5BF5-394586FB5AF8}"/>
          </ac:picMkLst>
        </pc:picChg>
        <pc:picChg chg="add mod">
          <ac:chgData name="Lucas Jellema" userId="7e183fbb-84e0-44b3-9b03-0792bc8d162b" providerId="ADAL" clId="{79B4FE5C-57D4-4E19-B92A-C6208635553F}" dt="2023-03-11T07:34:08.970" v="447"/>
          <ac:picMkLst>
            <pc:docMk/>
            <pc:sldMk cId="3311801178" sldId="3066"/>
            <ac:picMk id="16" creationId="{22BC1ECB-6EEC-99A9-ED7A-A5D9151E9F8C}"/>
          </ac:picMkLst>
        </pc:picChg>
        <pc:picChg chg="add mod">
          <ac:chgData name="Lucas Jellema" userId="7e183fbb-84e0-44b3-9b03-0792bc8d162b" providerId="ADAL" clId="{79B4FE5C-57D4-4E19-B92A-C6208635553F}" dt="2023-03-11T07:34:08.970" v="447"/>
          <ac:picMkLst>
            <pc:docMk/>
            <pc:sldMk cId="3311801178" sldId="3066"/>
            <ac:picMk id="17" creationId="{240378CF-A885-71A7-DB6B-711EB08EC5DC}"/>
          </ac:picMkLst>
        </pc:picChg>
        <pc:picChg chg="add mod">
          <ac:chgData name="Lucas Jellema" userId="7e183fbb-84e0-44b3-9b03-0792bc8d162b" providerId="ADAL" clId="{79B4FE5C-57D4-4E19-B92A-C6208635553F}" dt="2023-03-11T07:34:08.970" v="447"/>
          <ac:picMkLst>
            <pc:docMk/>
            <pc:sldMk cId="3311801178" sldId="3066"/>
            <ac:picMk id="18" creationId="{CEF8CC51-AEE8-D790-9E95-2A09C0BC5D57}"/>
          </ac:picMkLst>
        </pc:picChg>
        <pc:picChg chg="add mod">
          <ac:chgData name="Lucas Jellema" userId="7e183fbb-84e0-44b3-9b03-0792bc8d162b" providerId="ADAL" clId="{79B4FE5C-57D4-4E19-B92A-C6208635553F}" dt="2023-03-11T07:34:08.970" v="447"/>
          <ac:picMkLst>
            <pc:docMk/>
            <pc:sldMk cId="3311801178" sldId="3066"/>
            <ac:picMk id="19" creationId="{B3537469-1523-6B74-4B83-F04C67B7F823}"/>
          </ac:picMkLst>
        </pc:picChg>
        <pc:picChg chg="add mod">
          <ac:chgData name="Lucas Jellema" userId="7e183fbb-84e0-44b3-9b03-0792bc8d162b" providerId="ADAL" clId="{79B4FE5C-57D4-4E19-B92A-C6208635553F}" dt="2023-03-11T07:34:08.970" v="447"/>
          <ac:picMkLst>
            <pc:docMk/>
            <pc:sldMk cId="3311801178" sldId="3066"/>
            <ac:picMk id="20" creationId="{790A3884-A7C3-8C80-F7D8-3F13F4A10739}"/>
          </ac:picMkLst>
        </pc:picChg>
        <pc:picChg chg="add mod">
          <ac:chgData name="Lucas Jellema" userId="7e183fbb-84e0-44b3-9b03-0792bc8d162b" providerId="ADAL" clId="{79B4FE5C-57D4-4E19-B92A-C6208635553F}" dt="2023-03-11T07:34:08.970" v="447"/>
          <ac:picMkLst>
            <pc:docMk/>
            <pc:sldMk cId="3311801178" sldId="3066"/>
            <ac:picMk id="21" creationId="{B91FA073-EA7A-D53F-CE72-5F64EE1C0CB9}"/>
          </ac:picMkLst>
        </pc:picChg>
        <pc:picChg chg="add mod">
          <ac:chgData name="Lucas Jellema" userId="7e183fbb-84e0-44b3-9b03-0792bc8d162b" providerId="ADAL" clId="{79B4FE5C-57D4-4E19-B92A-C6208635553F}" dt="2023-03-11T07:34:08.970" v="447"/>
          <ac:picMkLst>
            <pc:docMk/>
            <pc:sldMk cId="3311801178" sldId="3066"/>
            <ac:picMk id="22" creationId="{955CB9AF-3A37-ED29-9403-7F752D09E15B}"/>
          </ac:picMkLst>
        </pc:picChg>
        <pc:picChg chg="add mod">
          <ac:chgData name="Lucas Jellema" userId="7e183fbb-84e0-44b3-9b03-0792bc8d162b" providerId="ADAL" clId="{79B4FE5C-57D4-4E19-B92A-C6208635553F}" dt="2023-03-11T07:34:08.970" v="447"/>
          <ac:picMkLst>
            <pc:docMk/>
            <pc:sldMk cId="3311801178" sldId="3066"/>
            <ac:picMk id="23" creationId="{8E4F3433-F18B-400D-6EDE-3E23D365FB7F}"/>
          </ac:picMkLst>
        </pc:picChg>
        <pc:picChg chg="add mod">
          <ac:chgData name="Lucas Jellema" userId="7e183fbb-84e0-44b3-9b03-0792bc8d162b" providerId="ADAL" clId="{79B4FE5C-57D4-4E19-B92A-C6208635553F}" dt="2023-03-11T07:34:08.970" v="447"/>
          <ac:picMkLst>
            <pc:docMk/>
            <pc:sldMk cId="3311801178" sldId="3066"/>
            <ac:picMk id="24" creationId="{68C56EBE-B499-124E-AD61-7B8528A3A995}"/>
          </ac:picMkLst>
        </pc:picChg>
        <pc:picChg chg="add mod">
          <ac:chgData name="Lucas Jellema" userId="7e183fbb-84e0-44b3-9b03-0792bc8d162b" providerId="ADAL" clId="{79B4FE5C-57D4-4E19-B92A-C6208635553F}" dt="2023-03-11T07:34:08.970" v="447"/>
          <ac:picMkLst>
            <pc:docMk/>
            <pc:sldMk cId="3311801178" sldId="3066"/>
            <ac:picMk id="25" creationId="{E0839685-3829-92B1-DAD1-74A76D949940}"/>
          </ac:picMkLst>
        </pc:picChg>
      </pc:sldChg>
      <pc:sldChg chg="addSp modSp new mod modAnim">
        <pc:chgData name="Lucas Jellema" userId="7e183fbb-84e0-44b3-9b03-0792bc8d162b" providerId="ADAL" clId="{79B4FE5C-57D4-4E19-B92A-C6208635553F}" dt="2023-03-18T11:19:13.714" v="6515"/>
        <pc:sldMkLst>
          <pc:docMk/>
          <pc:sldMk cId="1121220342" sldId="3067"/>
        </pc:sldMkLst>
        <pc:spChg chg="mod">
          <ac:chgData name="Lucas Jellema" userId="7e183fbb-84e0-44b3-9b03-0792bc8d162b" providerId="ADAL" clId="{79B4FE5C-57D4-4E19-B92A-C6208635553F}" dt="2023-03-12T07:23:40.870" v="4951" actId="20577"/>
          <ac:spMkLst>
            <pc:docMk/>
            <pc:sldMk cId="1121220342" sldId="3067"/>
            <ac:spMk id="2" creationId="{B7496CA9-62AD-3F31-9855-A6A24FCC0DC9}"/>
          </ac:spMkLst>
        </pc:spChg>
        <pc:spChg chg="mod ord">
          <ac:chgData name="Lucas Jellema" userId="7e183fbb-84e0-44b3-9b03-0792bc8d162b" providerId="ADAL" clId="{79B4FE5C-57D4-4E19-B92A-C6208635553F}" dt="2023-03-12T09:39:11.479" v="5764" actId="20577"/>
          <ac:spMkLst>
            <pc:docMk/>
            <pc:sldMk cId="1121220342" sldId="3067"/>
            <ac:spMk id="3" creationId="{94AB4AC0-A696-39E8-5FF5-B4FAE8512741}"/>
          </ac:spMkLst>
        </pc:spChg>
        <pc:picChg chg="add mod ord">
          <ac:chgData name="Lucas Jellema" userId="7e183fbb-84e0-44b3-9b03-0792bc8d162b" providerId="ADAL" clId="{79B4FE5C-57D4-4E19-B92A-C6208635553F}" dt="2023-03-12T09:09:00.875" v="5413" actId="14100"/>
          <ac:picMkLst>
            <pc:docMk/>
            <pc:sldMk cId="1121220342" sldId="3067"/>
            <ac:picMk id="8194" creationId="{F6042A36-4498-5698-9296-E270E078BC25}"/>
          </ac:picMkLst>
        </pc:picChg>
        <pc:picChg chg="add mod">
          <ac:chgData name="Lucas Jellema" userId="7e183fbb-84e0-44b3-9b03-0792bc8d162b" providerId="ADAL" clId="{79B4FE5C-57D4-4E19-B92A-C6208635553F}" dt="2023-03-12T09:06:26.778" v="5304" actId="1037"/>
          <ac:picMkLst>
            <pc:docMk/>
            <pc:sldMk cId="1121220342" sldId="3067"/>
            <ac:picMk id="8196" creationId="{A2AFA9FF-7BE1-E5D8-0B4D-52D073523FDC}"/>
          </ac:picMkLst>
        </pc:picChg>
      </pc:sldChg>
      <pc:sldChg chg="addSp delSp modSp new mod delAnim modAnim">
        <pc:chgData name="Lucas Jellema" userId="7e183fbb-84e0-44b3-9b03-0792bc8d162b" providerId="ADAL" clId="{79B4FE5C-57D4-4E19-B92A-C6208635553F}" dt="2023-03-18T11:22:09.204" v="6529"/>
        <pc:sldMkLst>
          <pc:docMk/>
          <pc:sldMk cId="33134605" sldId="3068"/>
        </pc:sldMkLst>
        <pc:spChg chg="mod">
          <ac:chgData name="Lucas Jellema" userId="7e183fbb-84e0-44b3-9b03-0792bc8d162b" providerId="ADAL" clId="{79B4FE5C-57D4-4E19-B92A-C6208635553F}" dt="2023-03-18T11:21:43.629" v="6526" actId="1076"/>
          <ac:spMkLst>
            <pc:docMk/>
            <pc:sldMk cId="33134605" sldId="3068"/>
            <ac:spMk id="2" creationId="{F55FDC98-A32F-E2A9-A250-7202933C4D2A}"/>
          </ac:spMkLst>
        </pc:spChg>
        <pc:spChg chg="add mod">
          <ac:chgData name="Lucas Jellema" userId="7e183fbb-84e0-44b3-9b03-0792bc8d162b" providerId="ADAL" clId="{79B4FE5C-57D4-4E19-B92A-C6208635553F}" dt="2023-03-11T07:57:54.605" v="480"/>
          <ac:spMkLst>
            <pc:docMk/>
            <pc:sldMk cId="33134605" sldId="3068"/>
            <ac:spMk id="9" creationId="{2940376E-95CE-F823-E2AE-8D42C2931F70}"/>
          </ac:spMkLst>
        </pc:spChg>
        <pc:spChg chg="add mod">
          <ac:chgData name="Lucas Jellema" userId="7e183fbb-84e0-44b3-9b03-0792bc8d162b" providerId="ADAL" clId="{79B4FE5C-57D4-4E19-B92A-C6208635553F}" dt="2023-03-11T07:57:54.605" v="480"/>
          <ac:spMkLst>
            <pc:docMk/>
            <pc:sldMk cId="33134605" sldId="3068"/>
            <ac:spMk id="27" creationId="{9A69AEE9-A8E4-D008-FF0D-02940A9650C5}"/>
          </ac:spMkLst>
        </pc:spChg>
        <pc:spChg chg="add mod">
          <ac:chgData name="Lucas Jellema" userId="7e183fbb-84e0-44b3-9b03-0792bc8d162b" providerId="ADAL" clId="{79B4FE5C-57D4-4E19-B92A-C6208635553F}" dt="2023-03-11T07:57:54.605" v="480"/>
          <ac:spMkLst>
            <pc:docMk/>
            <pc:sldMk cId="33134605" sldId="3068"/>
            <ac:spMk id="28" creationId="{3FA7544F-4021-7469-ABC3-75907BA95DB0}"/>
          </ac:spMkLst>
        </pc:spChg>
        <pc:spChg chg="add mod">
          <ac:chgData name="Lucas Jellema" userId="7e183fbb-84e0-44b3-9b03-0792bc8d162b" providerId="ADAL" clId="{79B4FE5C-57D4-4E19-B92A-C6208635553F}" dt="2023-03-11T07:58:28.709" v="489" actId="14100"/>
          <ac:spMkLst>
            <pc:docMk/>
            <pc:sldMk cId="33134605" sldId="3068"/>
            <ac:spMk id="29" creationId="{978EEF2B-D35E-1797-7D4A-AD3C5FE79778}"/>
          </ac:spMkLst>
        </pc:spChg>
        <pc:spChg chg="add mod">
          <ac:chgData name="Lucas Jellema" userId="7e183fbb-84e0-44b3-9b03-0792bc8d162b" providerId="ADAL" clId="{79B4FE5C-57D4-4E19-B92A-C6208635553F}" dt="2023-03-11T08:00:04.972" v="540" actId="1076"/>
          <ac:spMkLst>
            <pc:docMk/>
            <pc:sldMk cId="33134605" sldId="3068"/>
            <ac:spMk id="35" creationId="{0F59A066-5F1D-2A59-22D7-7BE43737E77F}"/>
          </ac:spMkLst>
        </pc:spChg>
        <pc:spChg chg="add mod">
          <ac:chgData name="Lucas Jellema" userId="7e183fbb-84e0-44b3-9b03-0792bc8d162b" providerId="ADAL" clId="{79B4FE5C-57D4-4E19-B92A-C6208635553F}" dt="2023-03-11T08:00:43.336" v="605" actId="1076"/>
          <ac:spMkLst>
            <pc:docMk/>
            <pc:sldMk cId="33134605" sldId="3068"/>
            <ac:spMk id="36" creationId="{F9B63831-02C1-29C0-DB9C-C11284E1E4F7}"/>
          </ac:spMkLst>
        </pc:spChg>
        <pc:picChg chg="add mod">
          <ac:chgData name="Lucas Jellema" userId="7e183fbb-84e0-44b3-9b03-0792bc8d162b" providerId="ADAL" clId="{79B4FE5C-57D4-4E19-B92A-C6208635553F}" dt="2023-03-11T07:58:08.182" v="484" actId="1076"/>
          <ac:picMkLst>
            <pc:docMk/>
            <pc:sldMk cId="33134605" sldId="3068"/>
            <ac:picMk id="6" creationId="{1A7F8834-8A91-D70D-889B-62727DA1E0BB}"/>
          </ac:picMkLst>
        </pc:picChg>
        <pc:picChg chg="add del mod">
          <ac:chgData name="Lucas Jellema" userId="7e183fbb-84e0-44b3-9b03-0792bc8d162b" providerId="ADAL" clId="{79B4FE5C-57D4-4E19-B92A-C6208635553F}" dt="2023-03-11T07:58:04.512" v="483" actId="478"/>
          <ac:picMkLst>
            <pc:docMk/>
            <pc:sldMk cId="33134605" sldId="3068"/>
            <ac:picMk id="7" creationId="{CAEB9159-A10E-A130-1B27-3B1737EA0965}"/>
          </ac:picMkLst>
        </pc:picChg>
        <pc:picChg chg="add mod">
          <ac:chgData name="Lucas Jellema" userId="7e183fbb-84e0-44b3-9b03-0792bc8d162b" providerId="ADAL" clId="{79B4FE5C-57D4-4E19-B92A-C6208635553F}" dt="2023-03-11T07:57:54.605" v="480"/>
          <ac:picMkLst>
            <pc:docMk/>
            <pc:sldMk cId="33134605" sldId="3068"/>
            <ac:picMk id="8" creationId="{B7E780BB-6EE2-2335-2CB1-2A582AFE4A9F}"/>
          </ac:picMkLst>
        </pc:picChg>
        <pc:picChg chg="add del mod">
          <ac:chgData name="Lucas Jellema" userId="7e183fbb-84e0-44b3-9b03-0792bc8d162b" providerId="ADAL" clId="{79B4FE5C-57D4-4E19-B92A-C6208635553F}" dt="2023-03-11T07:58:09.987" v="485" actId="478"/>
          <ac:picMkLst>
            <pc:docMk/>
            <pc:sldMk cId="33134605" sldId="3068"/>
            <ac:picMk id="10" creationId="{7DC697EF-7D35-60EE-8F3F-B9D9E61084F4}"/>
          </ac:picMkLst>
        </pc:picChg>
        <pc:picChg chg="add mod">
          <ac:chgData name="Lucas Jellema" userId="7e183fbb-84e0-44b3-9b03-0792bc8d162b" providerId="ADAL" clId="{79B4FE5C-57D4-4E19-B92A-C6208635553F}" dt="2023-03-11T07:57:54.605" v="480"/>
          <ac:picMkLst>
            <pc:docMk/>
            <pc:sldMk cId="33134605" sldId="3068"/>
            <ac:picMk id="11" creationId="{A94FCC3D-C375-8B3D-D141-281974D7C123}"/>
          </ac:picMkLst>
        </pc:picChg>
        <pc:picChg chg="add mod">
          <ac:chgData name="Lucas Jellema" userId="7e183fbb-84e0-44b3-9b03-0792bc8d162b" providerId="ADAL" clId="{79B4FE5C-57D4-4E19-B92A-C6208635553F}" dt="2023-03-11T07:58:00.241" v="481" actId="1076"/>
          <ac:picMkLst>
            <pc:docMk/>
            <pc:sldMk cId="33134605" sldId="3068"/>
            <ac:picMk id="12" creationId="{571DA009-39D7-600A-A518-BE4D0ED9D6A4}"/>
          </ac:picMkLst>
        </pc:picChg>
        <pc:picChg chg="add mod">
          <ac:chgData name="Lucas Jellema" userId="7e183fbb-84e0-44b3-9b03-0792bc8d162b" providerId="ADAL" clId="{79B4FE5C-57D4-4E19-B92A-C6208635553F}" dt="2023-03-11T07:57:54.605" v="480"/>
          <ac:picMkLst>
            <pc:docMk/>
            <pc:sldMk cId="33134605" sldId="3068"/>
            <ac:picMk id="13" creationId="{4A39169A-3949-781F-D781-D0320F581B94}"/>
          </ac:picMkLst>
        </pc:picChg>
        <pc:picChg chg="add mod">
          <ac:chgData name="Lucas Jellema" userId="7e183fbb-84e0-44b3-9b03-0792bc8d162b" providerId="ADAL" clId="{79B4FE5C-57D4-4E19-B92A-C6208635553F}" dt="2023-03-11T07:57:54.605" v="480"/>
          <ac:picMkLst>
            <pc:docMk/>
            <pc:sldMk cId="33134605" sldId="3068"/>
            <ac:picMk id="14" creationId="{EA5AE60B-970A-47D8-BD54-83D635281333}"/>
          </ac:picMkLst>
        </pc:picChg>
        <pc:picChg chg="add mod">
          <ac:chgData name="Lucas Jellema" userId="7e183fbb-84e0-44b3-9b03-0792bc8d162b" providerId="ADAL" clId="{79B4FE5C-57D4-4E19-B92A-C6208635553F}" dt="2023-03-11T07:57:54.605" v="480"/>
          <ac:picMkLst>
            <pc:docMk/>
            <pc:sldMk cId="33134605" sldId="3068"/>
            <ac:picMk id="15" creationId="{86A3491A-9C20-D023-4746-291E9B53BF3E}"/>
          </ac:picMkLst>
        </pc:picChg>
        <pc:picChg chg="add mod">
          <ac:chgData name="Lucas Jellema" userId="7e183fbb-84e0-44b3-9b03-0792bc8d162b" providerId="ADAL" clId="{79B4FE5C-57D4-4E19-B92A-C6208635553F}" dt="2023-03-11T07:57:54.605" v="480"/>
          <ac:picMkLst>
            <pc:docMk/>
            <pc:sldMk cId="33134605" sldId="3068"/>
            <ac:picMk id="16" creationId="{52CA3B13-8F78-8775-D5C0-3639B783665C}"/>
          </ac:picMkLst>
        </pc:picChg>
        <pc:picChg chg="add mod">
          <ac:chgData name="Lucas Jellema" userId="7e183fbb-84e0-44b3-9b03-0792bc8d162b" providerId="ADAL" clId="{79B4FE5C-57D4-4E19-B92A-C6208635553F}" dt="2023-03-11T07:57:54.605" v="480"/>
          <ac:picMkLst>
            <pc:docMk/>
            <pc:sldMk cId="33134605" sldId="3068"/>
            <ac:picMk id="17" creationId="{0EA1BE60-ED16-302D-DFE5-BECC48E17312}"/>
          </ac:picMkLst>
        </pc:picChg>
        <pc:picChg chg="add mod">
          <ac:chgData name="Lucas Jellema" userId="7e183fbb-84e0-44b3-9b03-0792bc8d162b" providerId="ADAL" clId="{79B4FE5C-57D4-4E19-B92A-C6208635553F}" dt="2023-03-11T07:57:54.605" v="480"/>
          <ac:picMkLst>
            <pc:docMk/>
            <pc:sldMk cId="33134605" sldId="3068"/>
            <ac:picMk id="18" creationId="{E7DEA288-FFF6-1174-B72C-D7C170C0BF90}"/>
          </ac:picMkLst>
        </pc:picChg>
        <pc:picChg chg="add mod">
          <ac:chgData name="Lucas Jellema" userId="7e183fbb-84e0-44b3-9b03-0792bc8d162b" providerId="ADAL" clId="{79B4FE5C-57D4-4E19-B92A-C6208635553F}" dt="2023-03-11T07:57:54.605" v="480"/>
          <ac:picMkLst>
            <pc:docMk/>
            <pc:sldMk cId="33134605" sldId="3068"/>
            <ac:picMk id="19" creationId="{EEFB63E7-AD29-1001-F07C-0A7AF5B1DD15}"/>
          </ac:picMkLst>
        </pc:picChg>
        <pc:picChg chg="add mod">
          <ac:chgData name="Lucas Jellema" userId="7e183fbb-84e0-44b3-9b03-0792bc8d162b" providerId="ADAL" clId="{79B4FE5C-57D4-4E19-B92A-C6208635553F}" dt="2023-03-11T07:57:54.605" v="480"/>
          <ac:picMkLst>
            <pc:docMk/>
            <pc:sldMk cId="33134605" sldId="3068"/>
            <ac:picMk id="20" creationId="{FFFF4C59-E391-BDDA-E3A2-5E13AA18B5FD}"/>
          </ac:picMkLst>
        </pc:picChg>
        <pc:picChg chg="add mod">
          <ac:chgData name="Lucas Jellema" userId="7e183fbb-84e0-44b3-9b03-0792bc8d162b" providerId="ADAL" clId="{79B4FE5C-57D4-4E19-B92A-C6208635553F}" dt="2023-03-11T07:57:54.605" v="480"/>
          <ac:picMkLst>
            <pc:docMk/>
            <pc:sldMk cId="33134605" sldId="3068"/>
            <ac:picMk id="21" creationId="{74A0102C-E88F-78A3-27A7-374969463BF7}"/>
          </ac:picMkLst>
        </pc:picChg>
        <pc:picChg chg="add mod">
          <ac:chgData name="Lucas Jellema" userId="7e183fbb-84e0-44b3-9b03-0792bc8d162b" providerId="ADAL" clId="{79B4FE5C-57D4-4E19-B92A-C6208635553F}" dt="2023-03-11T07:57:54.605" v="480"/>
          <ac:picMkLst>
            <pc:docMk/>
            <pc:sldMk cId="33134605" sldId="3068"/>
            <ac:picMk id="22" creationId="{DD6D5AFA-BD38-8331-7DC3-47B679084529}"/>
          </ac:picMkLst>
        </pc:picChg>
        <pc:picChg chg="add mod">
          <ac:chgData name="Lucas Jellema" userId="7e183fbb-84e0-44b3-9b03-0792bc8d162b" providerId="ADAL" clId="{79B4FE5C-57D4-4E19-B92A-C6208635553F}" dt="2023-03-11T07:57:54.605" v="480"/>
          <ac:picMkLst>
            <pc:docMk/>
            <pc:sldMk cId="33134605" sldId="3068"/>
            <ac:picMk id="23" creationId="{1CFBE89A-ECFB-2B5F-007C-70A4EA0221BC}"/>
          </ac:picMkLst>
        </pc:picChg>
        <pc:picChg chg="add mod">
          <ac:chgData name="Lucas Jellema" userId="7e183fbb-84e0-44b3-9b03-0792bc8d162b" providerId="ADAL" clId="{79B4FE5C-57D4-4E19-B92A-C6208635553F}" dt="2023-03-11T07:57:54.605" v="480"/>
          <ac:picMkLst>
            <pc:docMk/>
            <pc:sldMk cId="33134605" sldId="3068"/>
            <ac:picMk id="24" creationId="{2790C59C-E92F-A8E7-E4EC-12A1F9B503B7}"/>
          </ac:picMkLst>
        </pc:picChg>
        <pc:picChg chg="add mod">
          <ac:chgData name="Lucas Jellema" userId="7e183fbb-84e0-44b3-9b03-0792bc8d162b" providerId="ADAL" clId="{79B4FE5C-57D4-4E19-B92A-C6208635553F}" dt="2023-03-11T07:57:54.605" v="480"/>
          <ac:picMkLst>
            <pc:docMk/>
            <pc:sldMk cId="33134605" sldId="3068"/>
            <ac:picMk id="25" creationId="{B9398723-0F2A-79E1-2D42-CA521EAE1B48}"/>
          </ac:picMkLst>
        </pc:picChg>
        <pc:picChg chg="add del mod">
          <ac:chgData name="Lucas Jellema" userId="7e183fbb-84e0-44b3-9b03-0792bc8d162b" providerId="ADAL" clId="{79B4FE5C-57D4-4E19-B92A-C6208635553F}" dt="2023-03-11T07:58:02.667" v="482" actId="478"/>
          <ac:picMkLst>
            <pc:docMk/>
            <pc:sldMk cId="33134605" sldId="3068"/>
            <ac:picMk id="26" creationId="{AE2EC6F4-B6E5-B7A2-30DD-F10390C54993}"/>
          </ac:picMkLst>
        </pc:picChg>
        <pc:picChg chg="add mod">
          <ac:chgData name="Lucas Jellema" userId="7e183fbb-84e0-44b3-9b03-0792bc8d162b" providerId="ADAL" clId="{79B4FE5C-57D4-4E19-B92A-C6208635553F}" dt="2023-03-11T07:58:56.091" v="495" actId="1076"/>
          <ac:picMkLst>
            <pc:docMk/>
            <pc:sldMk cId="33134605" sldId="3068"/>
            <ac:picMk id="30" creationId="{74CA50E0-ECD9-5099-9AE5-D8D60B55EB94}"/>
          </ac:picMkLst>
        </pc:picChg>
        <pc:picChg chg="add del mod">
          <ac:chgData name="Lucas Jellema" userId="7e183fbb-84e0-44b3-9b03-0792bc8d162b" providerId="ADAL" clId="{79B4FE5C-57D4-4E19-B92A-C6208635553F}" dt="2023-03-11T07:58:45.398" v="491" actId="478"/>
          <ac:picMkLst>
            <pc:docMk/>
            <pc:sldMk cId="33134605" sldId="3068"/>
            <ac:picMk id="31" creationId="{322DF26A-A066-0837-3B9A-7A2C5A09B090}"/>
          </ac:picMkLst>
        </pc:picChg>
        <pc:picChg chg="add mod">
          <ac:chgData name="Lucas Jellema" userId="7e183fbb-84e0-44b3-9b03-0792bc8d162b" providerId="ADAL" clId="{79B4FE5C-57D4-4E19-B92A-C6208635553F}" dt="2023-03-11T07:58:47.182" v="492" actId="1076"/>
          <ac:picMkLst>
            <pc:docMk/>
            <pc:sldMk cId="33134605" sldId="3068"/>
            <ac:picMk id="32" creationId="{A21449BF-AD93-C5AE-CA0E-350B006B8F1E}"/>
          </ac:picMkLst>
        </pc:picChg>
        <pc:picChg chg="add mod">
          <ac:chgData name="Lucas Jellema" userId="7e183fbb-84e0-44b3-9b03-0792bc8d162b" providerId="ADAL" clId="{79B4FE5C-57D4-4E19-B92A-C6208635553F}" dt="2023-03-11T08:00:53.178" v="606" actId="1076"/>
          <ac:picMkLst>
            <pc:docMk/>
            <pc:sldMk cId="33134605" sldId="3068"/>
            <ac:picMk id="33" creationId="{A404AA69-B35E-B3CA-B70A-1DD9A3B54D02}"/>
          </ac:picMkLst>
        </pc:picChg>
        <pc:picChg chg="add mod">
          <ac:chgData name="Lucas Jellema" userId="7e183fbb-84e0-44b3-9b03-0792bc8d162b" providerId="ADAL" clId="{79B4FE5C-57D4-4E19-B92A-C6208635553F}" dt="2023-03-11T08:00:54.690" v="607" actId="1076"/>
          <ac:picMkLst>
            <pc:docMk/>
            <pc:sldMk cId="33134605" sldId="3068"/>
            <ac:picMk id="34" creationId="{CEA21B9E-3A9E-0FB2-CC25-3E3AC29E114D}"/>
          </ac:picMkLst>
        </pc:picChg>
      </pc:sldChg>
      <pc:sldChg chg="addSp delSp modSp new mod">
        <pc:chgData name="Lucas Jellema" userId="7e183fbb-84e0-44b3-9b03-0792bc8d162b" providerId="ADAL" clId="{79B4FE5C-57D4-4E19-B92A-C6208635553F}" dt="2023-03-12T09:13:23.489" v="5496"/>
        <pc:sldMkLst>
          <pc:docMk/>
          <pc:sldMk cId="1518086095" sldId="3069"/>
        </pc:sldMkLst>
        <pc:spChg chg="mod">
          <ac:chgData name="Lucas Jellema" userId="7e183fbb-84e0-44b3-9b03-0792bc8d162b" providerId="ADAL" clId="{79B4FE5C-57D4-4E19-B92A-C6208635553F}" dt="2023-03-11T08:01:30.057" v="682" actId="20577"/>
          <ac:spMkLst>
            <pc:docMk/>
            <pc:sldMk cId="1518086095" sldId="3069"/>
            <ac:spMk id="2" creationId="{5DC97640-6F4A-D5C1-328E-0FD8ABCA20BC}"/>
          </ac:spMkLst>
        </pc:spChg>
        <pc:spChg chg="add mod">
          <ac:chgData name="Lucas Jellema" userId="7e183fbb-84e0-44b3-9b03-0792bc8d162b" providerId="ADAL" clId="{79B4FE5C-57D4-4E19-B92A-C6208635553F}" dt="2023-03-11T08:02:01.628" v="684" actId="1076"/>
          <ac:spMkLst>
            <pc:docMk/>
            <pc:sldMk cId="1518086095" sldId="3069"/>
            <ac:spMk id="8" creationId="{5513FBB9-1D21-D4D7-F968-5FEE1EFE55A2}"/>
          </ac:spMkLst>
        </pc:spChg>
        <pc:spChg chg="add mod">
          <ac:chgData name="Lucas Jellema" userId="7e183fbb-84e0-44b3-9b03-0792bc8d162b" providerId="ADAL" clId="{79B4FE5C-57D4-4E19-B92A-C6208635553F}" dt="2023-03-11T08:02:01.628" v="684" actId="1076"/>
          <ac:spMkLst>
            <pc:docMk/>
            <pc:sldMk cId="1518086095" sldId="3069"/>
            <ac:spMk id="11" creationId="{04C2321A-A97C-D305-AB15-DB6FAC856821}"/>
          </ac:spMkLst>
        </pc:spChg>
        <pc:spChg chg="add mod">
          <ac:chgData name="Lucas Jellema" userId="7e183fbb-84e0-44b3-9b03-0792bc8d162b" providerId="ADAL" clId="{79B4FE5C-57D4-4E19-B92A-C6208635553F}" dt="2023-03-11T08:02:01.628" v="684" actId="1076"/>
          <ac:spMkLst>
            <pc:docMk/>
            <pc:sldMk cId="1518086095" sldId="3069"/>
            <ac:spMk id="12" creationId="{EFC2AC60-5A20-243C-DE95-E1793EF95363}"/>
          </ac:spMkLst>
        </pc:spChg>
        <pc:picChg chg="add mod">
          <ac:chgData name="Lucas Jellema" userId="7e183fbb-84e0-44b3-9b03-0792bc8d162b" providerId="ADAL" clId="{79B4FE5C-57D4-4E19-B92A-C6208635553F}" dt="2023-03-11T08:02:34.243" v="691" actId="1076"/>
          <ac:picMkLst>
            <pc:docMk/>
            <pc:sldMk cId="1518086095" sldId="3069"/>
            <ac:picMk id="6" creationId="{F5A676E7-43F0-FF43-D8F5-36A9C05C7C98}"/>
          </ac:picMkLst>
        </pc:picChg>
        <pc:picChg chg="add mod">
          <ac:chgData name="Lucas Jellema" userId="7e183fbb-84e0-44b3-9b03-0792bc8d162b" providerId="ADAL" clId="{79B4FE5C-57D4-4E19-B92A-C6208635553F}" dt="2023-03-11T08:02:01.628" v="684" actId="1076"/>
          <ac:picMkLst>
            <pc:docMk/>
            <pc:sldMk cId="1518086095" sldId="3069"/>
            <ac:picMk id="7" creationId="{5A8DD16A-E1EF-D89D-A924-6592CD046455}"/>
          </ac:picMkLst>
        </pc:picChg>
        <pc:picChg chg="add mod">
          <ac:chgData name="Lucas Jellema" userId="7e183fbb-84e0-44b3-9b03-0792bc8d162b" providerId="ADAL" clId="{79B4FE5C-57D4-4E19-B92A-C6208635553F}" dt="2023-03-11T08:02:01.628" v="684" actId="1076"/>
          <ac:picMkLst>
            <pc:docMk/>
            <pc:sldMk cId="1518086095" sldId="3069"/>
            <ac:picMk id="9" creationId="{26799378-3AD0-026C-CDAF-117F4A5D44B6}"/>
          </ac:picMkLst>
        </pc:picChg>
        <pc:picChg chg="add mod">
          <ac:chgData name="Lucas Jellema" userId="7e183fbb-84e0-44b3-9b03-0792bc8d162b" providerId="ADAL" clId="{79B4FE5C-57D4-4E19-B92A-C6208635553F}" dt="2023-03-11T08:02:01.628" v="684" actId="1076"/>
          <ac:picMkLst>
            <pc:docMk/>
            <pc:sldMk cId="1518086095" sldId="3069"/>
            <ac:picMk id="10" creationId="{2A73C46E-80A3-3A76-D69C-D90A0D1F4712}"/>
          </ac:picMkLst>
        </pc:picChg>
        <pc:picChg chg="add mod">
          <ac:chgData name="Lucas Jellema" userId="7e183fbb-84e0-44b3-9b03-0792bc8d162b" providerId="ADAL" clId="{79B4FE5C-57D4-4E19-B92A-C6208635553F}" dt="2023-03-11T08:02:16.614" v="686" actId="1076"/>
          <ac:picMkLst>
            <pc:docMk/>
            <pc:sldMk cId="1518086095" sldId="3069"/>
            <ac:picMk id="13" creationId="{2DA62988-E7DA-76B8-55C4-5365E6725F86}"/>
          </ac:picMkLst>
        </pc:picChg>
        <pc:picChg chg="add mod">
          <ac:chgData name="Lucas Jellema" userId="7e183fbb-84e0-44b3-9b03-0792bc8d162b" providerId="ADAL" clId="{79B4FE5C-57D4-4E19-B92A-C6208635553F}" dt="2023-03-11T08:02:16.614" v="686" actId="1076"/>
          <ac:picMkLst>
            <pc:docMk/>
            <pc:sldMk cId="1518086095" sldId="3069"/>
            <ac:picMk id="14" creationId="{F3E10E16-0779-5629-7E68-5A2E1F60A48A}"/>
          </ac:picMkLst>
        </pc:picChg>
        <pc:picChg chg="add mod">
          <ac:chgData name="Lucas Jellema" userId="7e183fbb-84e0-44b3-9b03-0792bc8d162b" providerId="ADAL" clId="{79B4FE5C-57D4-4E19-B92A-C6208635553F}" dt="2023-03-11T08:02:16.614" v="686" actId="1076"/>
          <ac:picMkLst>
            <pc:docMk/>
            <pc:sldMk cId="1518086095" sldId="3069"/>
            <ac:picMk id="15" creationId="{D51EFBF9-770E-2A85-A64C-F1A58842CE55}"/>
          </ac:picMkLst>
        </pc:picChg>
        <pc:picChg chg="add mod">
          <ac:chgData name="Lucas Jellema" userId="7e183fbb-84e0-44b3-9b03-0792bc8d162b" providerId="ADAL" clId="{79B4FE5C-57D4-4E19-B92A-C6208635553F}" dt="2023-03-11T08:02:16.614" v="686" actId="1076"/>
          <ac:picMkLst>
            <pc:docMk/>
            <pc:sldMk cId="1518086095" sldId="3069"/>
            <ac:picMk id="16" creationId="{E956D2EE-7434-3264-9762-CA5AA4826C99}"/>
          </ac:picMkLst>
        </pc:picChg>
        <pc:picChg chg="add mod">
          <ac:chgData name="Lucas Jellema" userId="7e183fbb-84e0-44b3-9b03-0792bc8d162b" providerId="ADAL" clId="{79B4FE5C-57D4-4E19-B92A-C6208635553F}" dt="2023-03-11T08:02:21.636" v="688" actId="1076"/>
          <ac:picMkLst>
            <pc:docMk/>
            <pc:sldMk cId="1518086095" sldId="3069"/>
            <ac:picMk id="17" creationId="{C0189D6C-58AB-6C39-2C71-F50BCFB624E5}"/>
          </ac:picMkLst>
        </pc:picChg>
        <pc:picChg chg="add mod">
          <ac:chgData name="Lucas Jellema" userId="7e183fbb-84e0-44b3-9b03-0792bc8d162b" providerId="ADAL" clId="{79B4FE5C-57D4-4E19-B92A-C6208635553F}" dt="2023-03-11T08:02:16.614" v="686" actId="1076"/>
          <ac:picMkLst>
            <pc:docMk/>
            <pc:sldMk cId="1518086095" sldId="3069"/>
            <ac:picMk id="18" creationId="{176E957C-2055-FBB8-0515-43D99AF6D3C7}"/>
          </ac:picMkLst>
        </pc:picChg>
        <pc:picChg chg="add mod">
          <ac:chgData name="Lucas Jellema" userId="7e183fbb-84e0-44b3-9b03-0792bc8d162b" providerId="ADAL" clId="{79B4FE5C-57D4-4E19-B92A-C6208635553F}" dt="2023-03-11T08:02:16.614" v="686" actId="1076"/>
          <ac:picMkLst>
            <pc:docMk/>
            <pc:sldMk cId="1518086095" sldId="3069"/>
            <ac:picMk id="19" creationId="{FF9459D7-1E8D-4EAA-34FD-440016DBC63C}"/>
          </ac:picMkLst>
        </pc:picChg>
        <pc:picChg chg="add mod">
          <ac:chgData name="Lucas Jellema" userId="7e183fbb-84e0-44b3-9b03-0792bc8d162b" providerId="ADAL" clId="{79B4FE5C-57D4-4E19-B92A-C6208635553F}" dt="2023-03-11T08:02:16.614" v="686" actId="1076"/>
          <ac:picMkLst>
            <pc:docMk/>
            <pc:sldMk cId="1518086095" sldId="3069"/>
            <ac:picMk id="20" creationId="{2378D83E-AAB3-4634-4E7B-9A28E667E12A}"/>
          </ac:picMkLst>
        </pc:picChg>
        <pc:picChg chg="add mod">
          <ac:chgData name="Lucas Jellema" userId="7e183fbb-84e0-44b3-9b03-0792bc8d162b" providerId="ADAL" clId="{79B4FE5C-57D4-4E19-B92A-C6208635553F}" dt="2023-03-11T08:02:16.614" v="686" actId="1076"/>
          <ac:picMkLst>
            <pc:docMk/>
            <pc:sldMk cId="1518086095" sldId="3069"/>
            <ac:picMk id="21" creationId="{FB003A1B-4B34-B0F5-2E83-F3408AE49C79}"/>
          </ac:picMkLst>
        </pc:picChg>
        <pc:picChg chg="add mod">
          <ac:chgData name="Lucas Jellema" userId="7e183fbb-84e0-44b3-9b03-0792bc8d162b" providerId="ADAL" clId="{79B4FE5C-57D4-4E19-B92A-C6208635553F}" dt="2023-03-11T08:02:16.614" v="686" actId="1076"/>
          <ac:picMkLst>
            <pc:docMk/>
            <pc:sldMk cId="1518086095" sldId="3069"/>
            <ac:picMk id="22" creationId="{3037D374-287C-9F6E-C377-AA8CDBE413E2}"/>
          </ac:picMkLst>
        </pc:picChg>
        <pc:picChg chg="add mod">
          <ac:chgData name="Lucas Jellema" userId="7e183fbb-84e0-44b3-9b03-0792bc8d162b" providerId="ADAL" clId="{79B4FE5C-57D4-4E19-B92A-C6208635553F}" dt="2023-03-11T08:02:16.614" v="686" actId="1076"/>
          <ac:picMkLst>
            <pc:docMk/>
            <pc:sldMk cId="1518086095" sldId="3069"/>
            <ac:picMk id="23" creationId="{D4E11E69-6B2F-27F4-7296-2CA92CC4B24E}"/>
          </ac:picMkLst>
        </pc:picChg>
        <pc:picChg chg="add mod">
          <ac:chgData name="Lucas Jellema" userId="7e183fbb-84e0-44b3-9b03-0792bc8d162b" providerId="ADAL" clId="{79B4FE5C-57D4-4E19-B92A-C6208635553F}" dt="2023-03-11T08:02:19.751" v="687" actId="1076"/>
          <ac:picMkLst>
            <pc:docMk/>
            <pc:sldMk cId="1518086095" sldId="3069"/>
            <ac:picMk id="24" creationId="{A00786BD-0F95-6FFF-3CC5-7996BD79506F}"/>
          </ac:picMkLst>
        </pc:picChg>
        <pc:picChg chg="add mod">
          <ac:chgData name="Lucas Jellema" userId="7e183fbb-84e0-44b3-9b03-0792bc8d162b" providerId="ADAL" clId="{79B4FE5C-57D4-4E19-B92A-C6208635553F}" dt="2023-03-11T08:02:16.614" v="686" actId="1076"/>
          <ac:picMkLst>
            <pc:docMk/>
            <pc:sldMk cId="1518086095" sldId="3069"/>
            <ac:picMk id="25" creationId="{8CBB5D0E-A7F5-FD9A-8C55-F978262F5C73}"/>
          </ac:picMkLst>
        </pc:picChg>
        <pc:picChg chg="add mod">
          <ac:chgData name="Lucas Jellema" userId="7e183fbb-84e0-44b3-9b03-0792bc8d162b" providerId="ADAL" clId="{79B4FE5C-57D4-4E19-B92A-C6208635553F}" dt="2023-03-11T08:02:16.614" v="686" actId="1076"/>
          <ac:picMkLst>
            <pc:docMk/>
            <pc:sldMk cId="1518086095" sldId="3069"/>
            <ac:picMk id="26" creationId="{599FF34C-006C-CF67-330E-A68CFE1CAEDF}"/>
          </ac:picMkLst>
        </pc:picChg>
        <pc:picChg chg="add mod">
          <ac:chgData name="Lucas Jellema" userId="7e183fbb-84e0-44b3-9b03-0792bc8d162b" providerId="ADAL" clId="{79B4FE5C-57D4-4E19-B92A-C6208635553F}" dt="2023-03-11T08:02:16.614" v="686" actId="1076"/>
          <ac:picMkLst>
            <pc:docMk/>
            <pc:sldMk cId="1518086095" sldId="3069"/>
            <ac:picMk id="27" creationId="{82526E2F-1352-FDBC-BC53-DCDEA36DC95B}"/>
          </ac:picMkLst>
        </pc:picChg>
        <pc:picChg chg="add mod">
          <ac:chgData name="Lucas Jellema" userId="7e183fbb-84e0-44b3-9b03-0792bc8d162b" providerId="ADAL" clId="{79B4FE5C-57D4-4E19-B92A-C6208635553F}" dt="2023-03-11T08:02:16.614" v="686" actId="1076"/>
          <ac:picMkLst>
            <pc:docMk/>
            <pc:sldMk cId="1518086095" sldId="3069"/>
            <ac:picMk id="28" creationId="{8F49A2C0-CEAA-CC10-815C-A42D79B34E8B}"/>
          </ac:picMkLst>
        </pc:picChg>
        <pc:picChg chg="add mod">
          <ac:chgData name="Lucas Jellema" userId="7e183fbb-84e0-44b3-9b03-0792bc8d162b" providerId="ADAL" clId="{79B4FE5C-57D4-4E19-B92A-C6208635553F}" dt="2023-03-11T08:02:16.614" v="686" actId="1076"/>
          <ac:picMkLst>
            <pc:docMk/>
            <pc:sldMk cId="1518086095" sldId="3069"/>
            <ac:picMk id="29" creationId="{3C5A44A3-1097-18F2-1F31-FEB0A08C50F1}"/>
          </ac:picMkLst>
        </pc:picChg>
        <pc:picChg chg="add mod">
          <ac:chgData name="Lucas Jellema" userId="7e183fbb-84e0-44b3-9b03-0792bc8d162b" providerId="ADAL" clId="{79B4FE5C-57D4-4E19-B92A-C6208635553F}" dt="2023-03-11T08:02:26.129" v="689" actId="1076"/>
          <ac:picMkLst>
            <pc:docMk/>
            <pc:sldMk cId="1518086095" sldId="3069"/>
            <ac:picMk id="30" creationId="{19BCA889-9FA9-E1FE-DE4A-91DD8FB9C5BA}"/>
          </ac:picMkLst>
        </pc:picChg>
        <pc:picChg chg="add mod">
          <ac:chgData name="Lucas Jellema" userId="7e183fbb-84e0-44b3-9b03-0792bc8d162b" providerId="ADAL" clId="{79B4FE5C-57D4-4E19-B92A-C6208635553F}" dt="2023-03-11T08:02:16.614" v="686" actId="1076"/>
          <ac:picMkLst>
            <pc:docMk/>
            <pc:sldMk cId="1518086095" sldId="3069"/>
            <ac:picMk id="31" creationId="{433085D2-BC1A-2A8D-21E3-398C9BF46DA0}"/>
          </ac:picMkLst>
        </pc:picChg>
        <pc:picChg chg="add del mod">
          <ac:chgData name="Lucas Jellema" userId="7e183fbb-84e0-44b3-9b03-0792bc8d162b" providerId="ADAL" clId="{79B4FE5C-57D4-4E19-B92A-C6208635553F}" dt="2023-03-12T09:13:23.489" v="5496"/>
          <ac:picMkLst>
            <pc:docMk/>
            <pc:sldMk cId="1518086095" sldId="3069"/>
            <ac:picMk id="32" creationId="{F31D1E22-6D37-F89B-CD9B-9A047328DB52}"/>
          </ac:picMkLst>
        </pc:picChg>
      </pc:sldChg>
      <pc:sldChg chg="addSp delSp modSp new mod modAnim">
        <pc:chgData name="Lucas Jellema" userId="7e183fbb-84e0-44b3-9b03-0792bc8d162b" providerId="ADAL" clId="{79B4FE5C-57D4-4E19-B92A-C6208635553F}" dt="2023-03-18T11:14:07.638" v="6495"/>
        <pc:sldMkLst>
          <pc:docMk/>
          <pc:sldMk cId="2332049787" sldId="3070"/>
        </pc:sldMkLst>
        <pc:spChg chg="mod">
          <ac:chgData name="Lucas Jellema" userId="7e183fbb-84e0-44b3-9b03-0792bc8d162b" providerId="ADAL" clId="{79B4FE5C-57D4-4E19-B92A-C6208635553F}" dt="2023-03-11T10:35:39.125" v="1465" actId="20577"/>
          <ac:spMkLst>
            <pc:docMk/>
            <pc:sldMk cId="2332049787" sldId="3070"/>
            <ac:spMk id="2" creationId="{EBF53236-EE2B-40EC-F5B0-18F66CB636B5}"/>
          </ac:spMkLst>
        </pc:spChg>
        <pc:spChg chg="mod">
          <ac:chgData name="Lucas Jellema" userId="7e183fbb-84e0-44b3-9b03-0792bc8d162b" providerId="ADAL" clId="{79B4FE5C-57D4-4E19-B92A-C6208635553F}" dt="2023-03-12T10:47:39.515" v="6446" actId="404"/>
          <ac:spMkLst>
            <pc:docMk/>
            <pc:sldMk cId="2332049787" sldId="3070"/>
            <ac:spMk id="3" creationId="{8AAEA2EB-5F3A-390F-7C0E-ECD72AD90062}"/>
          </ac:spMkLst>
        </pc:spChg>
        <pc:spChg chg="add del">
          <ac:chgData name="Lucas Jellema" userId="7e183fbb-84e0-44b3-9b03-0792bc8d162b" providerId="ADAL" clId="{79B4FE5C-57D4-4E19-B92A-C6208635553F}" dt="2023-03-12T10:47:09.076" v="6437"/>
          <ac:spMkLst>
            <pc:docMk/>
            <pc:sldMk cId="2332049787" sldId="3070"/>
            <ac:spMk id="11" creationId="{647DE862-D945-2E31-2123-767AE7639C50}"/>
          </ac:spMkLst>
        </pc:spChg>
        <pc:picChg chg="add mod">
          <ac:chgData name="Lucas Jellema" userId="7e183fbb-84e0-44b3-9b03-0792bc8d162b" providerId="ADAL" clId="{79B4FE5C-57D4-4E19-B92A-C6208635553F}" dt="2023-03-11T10:41:39.786" v="1879" actId="1076"/>
          <ac:picMkLst>
            <pc:docMk/>
            <pc:sldMk cId="2332049787" sldId="3070"/>
            <ac:picMk id="7" creationId="{C5F5BB79-F0EA-D21E-4F12-B09564826715}"/>
          </ac:picMkLst>
        </pc:picChg>
        <pc:picChg chg="add del mod">
          <ac:chgData name="Lucas Jellema" userId="7e183fbb-84e0-44b3-9b03-0792bc8d162b" providerId="ADAL" clId="{79B4FE5C-57D4-4E19-B92A-C6208635553F}" dt="2023-03-11T10:40:56.763" v="1868" actId="21"/>
          <ac:picMkLst>
            <pc:docMk/>
            <pc:sldMk cId="2332049787" sldId="3070"/>
            <ac:picMk id="9" creationId="{7C6A7CEE-DEF0-04F8-70A1-237168D5C47E}"/>
          </ac:picMkLst>
        </pc:picChg>
        <pc:picChg chg="add mod">
          <ac:chgData name="Lucas Jellema" userId="7e183fbb-84e0-44b3-9b03-0792bc8d162b" providerId="ADAL" clId="{79B4FE5C-57D4-4E19-B92A-C6208635553F}" dt="2023-03-11T10:41:45.983" v="1881" actId="1076"/>
          <ac:picMkLst>
            <pc:docMk/>
            <pc:sldMk cId="2332049787" sldId="3070"/>
            <ac:picMk id="10" creationId="{80D2056D-93EF-B7C1-2498-A9B99717E5FD}"/>
          </ac:picMkLst>
        </pc:picChg>
        <pc:picChg chg="add mod">
          <ac:chgData name="Lucas Jellema" userId="7e183fbb-84e0-44b3-9b03-0792bc8d162b" providerId="ADAL" clId="{79B4FE5C-57D4-4E19-B92A-C6208635553F}" dt="2023-03-12T10:47:44.270" v="6447" actId="1076"/>
          <ac:picMkLst>
            <pc:docMk/>
            <pc:sldMk cId="2332049787" sldId="3070"/>
            <ac:picMk id="12" creationId="{AA9F68D2-37BD-9F8E-3AB3-6179A0612C04}"/>
          </ac:picMkLst>
        </pc:picChg>
      </pc:sldChg>
      <pc:sldChg chg="addSp delSp modSp new mod modAnim">
        <pc:chgData name="Lucas Jellema" userId="7e183fbb-84e0-44b3-9b03-0792bc8d162b" providerId="ADAL" clId="{79B4FE5C-57D4-4E19-B92A-C6208635553F}" dt="2023-03-18T11:17:45.693" v="6509"/>
        <pc:sldMkLst>
          <pc:docMk/>
          <pc:sldMk cId="683196746" sldId="3071"/>
        </pc:sldMkLst>
        <pc:spChg chg="mod">
          <ac:chgData name="Lucas Jellema" userId="7e183fbb-84e0-44b3-9b03-0792bc8d162b" providerId="ADAL" clId="{79B4FE5C-57D4-4E19-B92A-C6208635553F}" dt="2023-03-11T10:53:38.289" v="2146" actId="20577"/>
          <ac:spMkLst>
            <pc:docMk/>
            <pc:sldMk cId="683196746" sldId="3071"/>
            <ac:spMk id="2" creationId="{48D5141F-05AD-4FE9-0188-A5F7DEDF0B76}"/>
          </ac:spMkLst>
        </pc:spChg>
        <pc:spChg chg="mod">
          <ac:chgData name="Lucas Jellema" userId="7e183fbb-84e0-44b3-9b03-0792bc8d162b" providerId="ADAL" clId="{79B4FE5C-57D4-4E19-B92A-C6208635553F}" dt="2023-03-18T11:15:47.868" v="6502" actId="20577"/>
          <ac:spMkLst>
            <pc:docMk/>
            <pc:sldMk cId="683196746" sldId="3071"/>
            <ac:spMk id="3" creationId="{0042DD25-1001-97B2-8223-189F70FC773F}"/>
          </ac:spMkLst>
        </pc:spChg>
        <pc:spChg chg="add">
          <ac:chgData name="Lucas Jellema" userId="7e183fbb-84e0-44b3-9b03-0792bc8d162b" providerId="ADAL" clId="{79B4FE5C-57D4-4E19-B92A-C6208635553F}" dt="2023-03-11T11:00:59.205" v="2712" actId="11529"/>
          <ac:spMkLst>
            <pc:docMk/>
            <pc:sldMk cId="683196746" sldId="3071"/>
            <ac:spMk id="6" creationId="{9814C867-A116-F8A1-3B50-BF5224A59770}"/>
          </ac:spMkLst>
        </pc:spChg>
        <pc:spChg chg="add mod">
          <ac:chgData name="Lucas Jellema" userId="7e183fbb-84e0-44b3-9b03-0792bc8d162b" providerId="ADAL" clId="{79B4FE5C-57D4-4E19-B92A-C6208635553F}" dt="2023-03-11T11:01:10.542" v="2719" actId="13822"/>
          <ac:spMkLst>
            <pc:docMk/>
            <pc:sldMk cId="683196746" sldId="3071"/>
            <ac:spMk id="7" creationId="{0CFD22E8-B21F-4BAD-CB50-BA2B30DAC598}"/>
          </ac:spMkLst>
        </pc:spChg>
        <pc:spChg chg="add mod">
          <ac:chgData name="Lucas Jellema" userId="7e183fbb-84e0-44b3-9b03-0792bc8d162b" providerId="ADAL" clId="{79B4FE5C-57D4-4E19-B92A-C6208635553F}" dt="2023-03-11T11:01:21.130" v="2726" actId="20577"/>
          <ac:spMkLst>
            <pc:docMk/>
            <pc:sldMk cId="683196746" sldId="3071"/>
            <ac:spMk id="8" creationId="{3E8AB300-94E6-E15E-2C64-53E10E21B190}"/>
          </ac:spMkLst>
        </pc:spChg>
        <pc:spChg chg="add mod">
          <ac:chgData name="Lucas Jellema" userId="7e183fbb-84e0-44b3-9b03-0792bc8d162b" providerId="ADAL" clId="{79B4FE5C-57D4-4E19-B92A-C6208635553F}" dt="2023-03-11T11:01:45.432" v="2757" actId="13822"/>
          <ac:spMkLst>
            <pc:docMk/>
            <pc:sldMk cId="683196746" sldId="3071"/>
            <ac:spMk id="9" creationId="{94CA4E4E-24DF-AEE9-0BDA-B1411A272053}"/>
          </ac:spMkLst>
        </pc:spChg>
        <pc:spChg chg="add del">
          <ac:chgData name="Lucas Jellema" userId="7e183fbb-84e0-44b3-9b03-0792bc8d162b" providerId="ADAL" clId="{79B4FE5C-57D4-4E19-B92A-C6208635553F}" dt="2023-03-11T11:02:27.307" v="2764" actId="11529"/>
          <ac:spMkLst>
            <pc:docMk/>
            <pc:sldMk cId="683196746" sldId="3071"/>
            <ac:spMk id="14" creationId="{2691D30A-EB3B-BADC-3277-01B3401CE5ED}"/>
          </ac:spMkLst>
        </pc:spChg>
        <pc:spChg chg="add mod">
          <ac:chgData name="Lucas Jellema" userId="7e183fbb-84e0-44b3-9b03-0792bc8d162b" providerId="ADAL" clId="{79B4FE5C-57D4-4E19-B92A-C6208635553F}" dt="2023-03-11T11:02:53.430" v="2768" actId="208"/>
          <ac:spMkLst>
            <pc:docMk/>
            <pc:sldMk cId="683196746" sldId="3071"/>
            <ac:spMk id="15" creationId="{7666A5C2-3F24-33D5-233E-1391667E1309}"/>
          </ac:spMkLst>
        </pc:spChg>
        <pc:spChg chg="add mod">
          <ac:chgData name="Lucas Jellema" userId="7e183fbb-84e0-44b3-9b03-0792bc8d162b" providerId="ADAL" clId="{79B4FE5C-57D4-4E19-B92A-C6208635553F}" dt="2023-03-11T11:03:18.230" v="2790" actId="207"/>
          <ac:spMkLst>
            <pc:docMk/>
            <pc:sldMk cId="683196746" sldId="3071"/>
            <ac:spMk id="16" creationId="{2A9EED42-5AFD-0F15-9017-FBAEBAC2DB41}"/>
          </ac:spMkLst>
        </pc:spChg>
        <pc:spChg chg="add mod">
          <ac:chgData name="Lucas Jellema" userId="7e183fbb-84e0-44b3-9b03-0792bc8d162b" providerId="ADAL" clId="{79B4FE5C-57D4-4E19-B92A-C6208635553F}" dt="2023-03-11T11:03:45.391" v="2794" actId="1582"/>
          <ac:spMkLst>
            <pc:docMk/>
            <pc:sldMk cId="683196746" sldId="3071"/>
            <ac:spMk id="17" creationId="{F638E5AA-FA8D-8A5B-E3E1-18B3B690DFBE}"/>
          </ac:spMkLst>
        </pc:spChg>
        <pc:cxnChg chg="add mod">
          <ac:chgData name="Lucas Jellema" userId="7e183fbb-84e0-44b3-9b03-0792bc8d162b" providerId="ADAL" clId="{79B4FE5C-57D4-4E19-B92A-C6208635553F}" dt="2023-03-11T11:02:18.581" v="2762" actId="1582"/>
          <ac:cxnSpMkLst>
            <pc:docMk/>
            <pc:sldMk cId="683196746" sldId="3071"/>
            <ac:cxnSpMk id="11" creationId="{0BA67FCF-71B9-7B71-6A6B-58C15F17A74C}"/>
          </ac:cxnSpMkLst>
        </pc:cxnChg>
        <pc:cxnChg chg="add mod">
          <ac:chgData name="Lucas Jellema" userId="7e183fbb-84e0-44b3-9b03-0792bc8d162b" providerId="ADAL" clId="{79B4FE5C-57D4-4E19-B92A-C6208635553F}" dt="2023-03-11T11:02:18.581" v="2762" actId="1582"/>
          <ac:cxnSpMkLst>
            <pc:docMk/>
            <pc:sldMk cId="683196746" sldId="3071"/>
            <ac:cxnSpMk id="13" creationId="{D1E4113B-5709-966F-2BEC-143E4FF4CD45}"/>
          </ac:cxnSpMkLst>
        </pc:cxnChg>
      </pc:sldChg>
      <pc:sldChg chg="addSp modSp new mod modAnim">
        <pc:chgData name="Lucas Jellema" userId="7e183fbb-84e0-44b3-9b03-0792bc8d162b" providerId="ADAL" clId="{79B4FE5C-57D4-4E19-B92A-C6208635553F}" dt="2023-03-18T11:32:26.629" v="6539" actId="1440"/>
        <pc:sldMkLst>
          <pc:docMk/>
          <pc:sldMk cId="3151766525" sldId="3072"/>
        </pc:sldMkLst>
        <pc:spChg chg="mod">
          <ac:chgData name="Lucas Jellema" userId="7e183fbb-84e0-44b3-9b03-0792bc8d162b" providerId="ADAL" clId="{79B4FE5C-57D4-4E19-B92A-C6208635553F}" dt="2023-03-11T11:09:29.216" v="2996" actId="20577"/>
          <ac:spMkLst>
            <pc:docMk/>
            <pc:sldMk cId="3151766525" sldId="3072"/>
            <ac:spMk id="2" creationId="{B1462153-C911-F0A8-FBE8-D9D1BA455D30}"/>
          </ac:spMkLst>
        </pc:spChg>
        <pc:spChg chg="mod">
          <ac:chgData name="Lucas Jellema" userId="7e183fbb-84e0-44b3-9b03-0792bc8d162b" providerId="ADAL" clId="{79B4FE5C-57D4-4E19-B92A-C6208635553F}" dt="2023-03-18T11:32:18.511" v="6536" actId="20577"/>
          <ac:spMkLst>
            <pc:docMk/>
            <pc:sldMk cId="3151766525" sldId="3072"/>
            <ac:spMk id="3" creationId="{474C007A-9748-706E-67E1-9917A45562F2}"/>
          </ac:spMkLst>
        </pc:spChg>
        <pc:picChg chg="add mod">
          <ac:chgData name="Lucas Jellema" userId="7e183fbb-84e0-44b3-9b03-0792bc8d162b" providerId="ADAL" clId="{79B4FE5C-57D4-4E19-B92A-C6208635553F}" dt="2023-03-18T11:32:26.629" v="6539" actId="1440"/>
          <ac:picMkLst>
            <pc:docMk/>
            <pc:sldMk cId="3151766525" sldId="3072"/>
            <ac:picMk id="7" creationId="{E42C9FF6-10CE-9391-85B9-FD26E45FFAF0}"/>
          </ac:picMkLst>
        </pc:picChg>
      </pc:sldChg>
      <pc:sldChg chg="addSp modSp new mod">
        <pc:chgData name="Lucas Jellema" userId="7e183fbb-84e0-44b3-9b03-0792bc8d162b" providerId="ADAL" clId="{79B4FE5C-57D4-4E19-B92A-C6208635553F}" dt="2023-03-11T12:51:55.925" v="4023" actId="5793"/>
        <pc:sldMkLst>
          <pc:docMk/>
          <pc:sldMk cId="4197948586" sldId="3073"/>
        </pc:sldMkLst>
        <pc:spChg chg="mod">
          <ac:chgData name="Lucas Jellema" userId="7e183fbb-84e0-44b3-9b03-0792bc8d162b" providerId="ADAL" clId="{79B4FE5C-57D4-4E19-B92A-C6208635553F}" dt="2023-03-11T12:51:55.925" v="4023" actId="5793"/>
          <ac:spMkLst>
            <pc:docMk/>
            <pc:sldMk cId="4197948586" sldId="3073"/>
            <ac:spMk id="2" creationId="{D506B12B-0EAD-84CA-E99D-545F3ED34BA3}"/>
          </ac:spMkLst>
        </pc:spChg>
        <pc:picChg chg="add mod">
          <ac:chgData name="Lucas Jellema" userId="7e183fbb-84e0-44b3-9b03-0792bc8d162b" providerId="ADAL" clId="{79B4FE5C-57D4-4E19-B92A-C6208635553F}" dt="2023-03-11T12:50:34.920" v="3987" actId="1076"/>
          <ac:picMkLst>
            <pc:docMk/>
            <pc:sldMk cId="4197948586" sldId="3073"/>
            <ac:picMk id="6146" creationId="{6A687669-4818-DF27-518F-D457E4679B6E}"/>
          </ac:picMkLst>
        </pc:picChg>
        <pc:picChg chg="add mod">
          <ac:chgData name="Lucas Jellema" userId="7e183fbb-84e0-44b3-9b03-0792bc8d162b" providerId="ADAL" clId="{79B4FE5C-57D4-4E19-B92A-C6208635553F}" dt="2023-03-11T12:51:41.746" v="4001" actId="1076"/>
          <ac:picMkLst>
            <pc:docMk/>
            <pc:sldMk cId="4197948586" sldId="3073"/>
            <ac:picMk id="6148" creationId="{5FBB1204-AE68-F583-A64D-5BF779202090}"/>
          </ac:picMkLst>
        </pc:picChg>
        <pc:picChg chg="add mod">
          <ac:chgData name="Lucas Jellema" userId="7e183fbb-84e0-44b3-9b03-0792bc8d162b" providerId="ADAL" clId="{79B4FE5C-57D4-4E19-B92A-C6208635553F}" dt="2023-03-11T12:51:38.941" v="4000" actId="166"/>
          <ac:picMkLst>
            <pc:docMk/>
            <pc:sldMk cId="4197948586" sldId="3073"/>
            <ac:picMk id="6150" creationId="{870376A5-392C-5EC1-5FF4-BB61F4CC9831}"/>
          </ac:picMkLst>
        </pc:picChg>
        <pc:picChg chg="add mod">
          <ac:chgData name="Lucas Jellema" userId="7e183fbb-84e0-44b3-9b03-0792bc8d162b" providerId="ADAL" clId="{79B4FE5C-57D4-4E19-B92A-C6208635553F}" dt="2023-03-11T12:51:32.300" v="3999" actId="1076"/>
          <ac:picMkLst>
            <pc:docMk/>
            <pc:sldMk cId="4197948586" sldId="3073"/>
            <ac:picMk id="6152" creationId="{154FDD70-21FC-DE3A-CED1-53D5585BE2B1}"/>
          </ac:picMkLst>
        </pc:picChg>
      </pc:sldChg>
      <pc:sldChg chg="addSp modSp new mod">
        <pc:chgData name="Lucas Jellema" userId="7e183fbb-84e0-44b3-9b03-0792bc8d162b" providerId="ADAL" clId="{79B4FE5C-57D4-4E19-B92A-C6208635553F}" dt="2023-03-11T12:53:45.157" v="4144" actId="20577"/>
        <pc:sldMkLst>
          <pc:docMk/>
          <pc:sldMk cId="420711904" sldId="3074"/>
        </pc:sldMkLst>
        <pc:spChg chg="mod">
          <ac:chgData name="Lucas Jellema" userId="7e183fbb-84e0-44b3-9b03-0792bc8d162b" providerId="ADAL" clId="{79B4FE5C-57D4-4E19-B92A-C6208635553F}" dt="2023-03-11T12:52:56.286" v="4068" actId="20577"/>
          <ac:spMkLst>
            <pc:docMk/>
            <pc:sldMk cId="420711904" sldId="3074"/>
            <ac:spMk id="2" creationId="{9D119BC3-B688-3DF1-FBC4-0512BCDB629D}"/>
          </ac:spMkLst>
        </pc:spChg>
        <pc:spChg chg="mod">
          <ac:chgData name="Lucas Jellema" userId="7e183fbb-84e0-44b3-9b03-0792bc8d162b" providerId="ADAL" clId="{79B4FE5C-57D4-4E19-B92A-C6208635553F}" dt="2023-03-11T12:53:45.157" v="4144" actId="20577"/>
          <ac:spMkLst>
            <pc:docMk/>
            <pc:sldMk cId="420711904" sldId="3074"/>
            <ac:spMk id="3" creationId="{FE9FBEEC-EFD5-00CF-05EE-66477F3B2037}"/>
          </ac:spMkLst>
        </pc:spChg>
        <pc:picChg chg="add mod">
          <ac:chgData name="Lucas Jellema" userId="7e183fbb-84e0-44b3-9b03-0792bc8d162b" providerId="ADAL" clId="{79B4FE5C-57D4-4E19-B92A-C6208635553F}" dt="2023-03-11T12:53:19.958" v="4072" actId="1076"/>
          <ac:picMkLst>
            <pc:docMk/>
            <pc:sldMk cId="420711904" sldId="3074"/>
            <ac:picMk id="7170" creationId="{374F4E60-72D2-C29F-8BED-3D67F8F65868}"/>
          </ac:picMkLst>
        </pc:picChg>
      </pc:sldChg>
      <pc:sldChg chg="modSp new mod modAnim">
        <pc:chgData name="Lucas Jellema" userId="7e183fbb-84e0-44b3-9b03-0792bc8d162b" providerId="ADAL" clId="{79B4FE5C-57D4-4E19-B92A-C6208635553F}" dt="2023-03-18T11:18:03.425" v="6510"/>
        <pc:sldMkLst>
          <pc:docMk/>
          <pc:sldMk cId="164943231" sldId="3075"/>
        </pc:sldMkLst>
        <pc:spChg chg="mod">
          <ac:chgData name="Lucas Jellema" userId="7e183fbb-84e0-44b3-9b03-0792bc8d162b" providerId="ADAL" clId="{79B4FE5C-57D4-4E19-B92A-C6208635553F}" dt="2023-03-11T13:08:36.076" v="4328" actId="20577"/>
          <ac:spMkLst>
            <pc:docMk/>
            <pc:sldMk cId="164943231" sldId="3075"/>
            <ac:spMk id="2" creationId="{73696557-4BCF-7654-BCAE-A628911C7ADC}"/>
          </ac:spMkLst>
        </pc:spChg>
        <pc:spChg chg="mod">
          <ac:chgData name="Lucas Jellema" userId="7e183fbb-84e0-44b3-9b03-0792bc8d162b" providerId="ADAL" clId="{79B4FE5C-57D4-4E19-B92A-C6208635553F}" dt="2023-03-11T13:13:03.852" v="4911" actId="20577"/>
          <ac:spMkLst>
            <pc:docMk/>
            <pc:sldMk cId="164943231" sldId="3075"/>
            <ac:spMk id="3" creationId="{A5CE8D63-EE11-B9DC-E5E3-8972A4D26E65}"/>
          </ac:spMkLst>
        </pc:spChg>
      </pc:sldChg>
      <pc:sldChg chg="addSp delSp modSp new mod modAnim">
        <pc:chgData name="Lucas Jellema" userId="7e183fbb-84e0-44b3-9b03-0792bc8d162b" providerId="ADAL" clId="{79B4FE5C-57D4-4E19-B92A-C6208635553F}" dt="2023-03-12T09:48:35.543" v="5948" actId="20577"/>
        <pc:sldMkLst>
          <pc:docMk/>
          <pc:sldMk cId="3685589093" sldId="3076"/>
        </pc:sldMkLst>
        <pc:spChg chg="mod">
          <ac:chgData name="Lucas Jellema" userId="7e183fbb-84e0-44b3-9b03-0792bc8d162b" providerId="ADAL" clId="{79B4FE5C-57D4-4E19-B92A-C6208635553F}" dt="2023-03-12T09:48:35.543" v="5948" actId="20577"/>
          <ac:spMkLst>
            <pc:docMk/>
            <pc:sldMk cId="3685589093" sldId="3076"/>
            <ac:spMk id="2" creationId="{E4CAF757-DA78-9F79-9167-AA023DC2AE1E}"/>
          </ac:spMkLst>
        </pc:spChg>
        <pc:spChg chg="del">
          <ac:chgData name="Lucas Jellema" userId="7e183fbb-84e0-44b3-9b03-0792bc8d162b" providerId="ADAL" clId="{79B4FE5C-57D4-4E19-B92A-C6208635553F}" dt="2023-03-12T09:15:58.066" v="5560"/>
          <ac:spMkLst>
            <pc:docMk/>
            <pc:sldMk cId="3685589093" sldId="3076"/>
            <ac:spMk id="3" creationId="{DBCE0826-B6E6-033D-91DE-F76228BA1978}"/>
          </ac:spMkLst>
        </pc:spChg>
        <pc:spChg chg="add mod">
          <ac:chgData name="Lucas Jellema" userId="7e183fbb-84e0-44b3-9b03-0792bc8d162b" providerId="ADAL" clId="{79B4FE5C-57D4-4E19-B92A-C6208635553F}" dt="2023-03-12T09:33:21.676" v="5708" actId="1035"/>
          <ac:spMkLst>
            <pc:docMk/>
            <pc:sldMk cId="3685589093" sldId="3076"/>
            <ac:spMk id="8" creationId="{1F48AC2D-1E6B-8F73-4B9D-580F4718C215}"/>
          </ac:spMkLst>
        </pc:spChg>
        <pc:spChg chg="add mod">
          <ac:chgData name="Lucas Jellema" userId="7e183fbb-84e0-44b3-9b03-0792bc8d162b" providerId="ADAL" clId="{79B4FE5C-57D4-4E19-B92A-C6208635553F}" dt="2023-03-12T09:33:34.533" v="5710" actId="1076"/>
          <ac:spMkLst>
            <pc:docMk/>
            <pc:sldMk cId="3685589093" sldId="3076"/>
            <ac:spMk id="26" creationId="{759793D2-03B3-395A-56FA-83D155045614}"/>
          </ac:spMkLst>
        </pc:spChg>
        <pc:spChg chg="add mod">
          <ac:chgData name="Lucas Jellema" userId="7e183fbb-84e0-44b3-9b03-0792bc8d162b" providerId="ADAL" clId="{79B4FE5C-57D4-4E19-B92A-C6208635553F}" dt="2023-03-12T09:34:58.275" v="5730" actId="478"/>
          <ac:spMkLst>
            <pc:docMk/>
            <pc:sldMk cId="3685589093" sldId="3076"/>
            <ac:spMk id="27" creationId="{FDA1FEDD-DEB3-A493-A67A-38702F96C4E6}"/>
          </ac:spMkLst>
        </pc:spChg>
        <pc:picChg chg="add mod">
          <ac:chgData name="Lucas Jellema" userId="7e183fbb-84e0-44b3-9b03-0792bc8d162b" providerId="ADAL" clId="{79B4FE5C-57D4-4E19-B92A-C6208635553F}" dt="2023-03-12T09:33:21.676" v="5708" actId="1035"/>
          <ac:picMkLst>
            <pc:docMk/>
            <pc:sldMk cId="3685589093" sldId="3076"/>
            <ac:picMk id="6" creationId="{9938CAA0-891B-0610-3CE0-30EDF6B837DB}"/>
          </ac:picMkLst>
        </pc:picChg>
        <pc:picChg chg="add mod">
          <ac:chgData name="Lucas Jellema" userId="7e183fbb-84e0-44b3-9b03-0792bc8d162b" providerId="ADAL" clId="{79B4FE5C-57D4-4E19-B92A-C6208635553F}" dt="2023-03-12T09:33:21.676" v="5708" actId="1035"/>
          <ac:picMkLst>
            <pc:docMk/>
            <pc:sldMk cId="3685589093" sldId="3076"/>
            <ac:picMk id="7" creationId="{0095165B-656A-E650-0CCA-F96EDCAA62B1}"/>
          </ac:picMkLst>
        </pc:picChg>
        <pc:picChg chg="add del mod">
          <ac:chgData name="Lucas Jellema" userId="7e183fbb-84e0-44b3-9b03-0792bc8d162b" providerId="ADAL" clId="{79B4FE5C-57D4-4E19-B92A-C6208635553F}" dt="2023-03-12T09:34:58.275" v="5730" actId="478"/>
          <ac:picMkLst>
            <pc:docMk/>
            <pc:sldMk cId="3685589093" sldId="3076"/>
            <ac:picMk id="9" creationId="{002B1118-90CC-74EB-6595-F872B91F56FB}"/>
          </ac:picMkLst>
        </pc:picChg>
        <pc:picChg chg="add del mod">
          <ac:chgData name="Lucas Jellema" userId="7e183fbb-84e0-44b3-9b03-0792bc8d162b" providerId="ADAL" clId="{79B4FE5C-57D4-4E19-B92A-C6208635553F}" dt="2023-03-12T09:34:58.275" v="5730" actId="478"/>
          <ac:picMkLst>
            <pc:docMk/>
            <pc:sldMk cId="3685589093" sldId="3076"/>
            <ac:picMk id="10" creationId="{30CAF0A6-4C77-C91D-8689-D4F69253FC0B}"/>
          </ac:picMkLst>
        </pc:picChg>
        <pc:picChg chg="add del mod">
          <ac:chgData name="Lucas Jellema" userId="7e183fbb-84e0-44b3-9b03-0792bc8d162b" providerId="ADAL" clId="{79B4FE5C-57D4-4E19-B92A-C6208635553F}" dt="2023-03-12T09:34:58.275" v="5730" actId="478"/>
          <ac:picMkLst>
            <pc:docMk/>
            <pc:sldMk cId="3685589093" sldId="3076"/>
            <ac:picMk id="11" creationId="{1CAACE45-168D-B10C-BAC4-C696A832CBA3}"/>
          </ac:picMkLst>
        </pc:picChg>
        <pc:picChg chg="add del mod">
          <ac:chgData name="Lucas Jellema" userId="7e183fbb-84e0-44b3-9b03-0792bc8d162b" providerId="ADAL" clId="{79B4FE5C-57D4-4E19-B92A-C6208635553F}" dt="2023-03-12T09:30:39.652" v="5657" actId="478"/>
          <ac:picMkLst>
            <pc:docMk/>
            <pc:sldMk cId="3685589093" sldId="3076"/>
            <ac:picMk id="12" creationId="{D0D618C9-A2B3-D8C0-2467-4BC83C834EAE}"/>
          </ac:picMkLst>
        </pc:picChg>
        <pc:picChg chg="add del mod">
          <ac:chgData name="Lucas Jellema" userId="7e183fbb-84e0-44b3-9b03-0792bc8d162b" providerId="ADAL" clId="{79B4FE5C-57D4-4E19-B92A-C6208635553F}" dt="2023-03-12T09:32:52.991" v="5682" actId="478"/>
          <ac:picMkLst>
            <pc:docMk/>
            <pc:sldMk cId="3685589093" sldId="3076"/>
            <ac:picMk id="13" creationId="{B5708252-93EE-208F-0ED0-CBB5747006AE}"/>
          </ac:picMkLst>
        </pc:picChg>
        <pc:picChg chg="add del mod">
          <ac:chgData name="Lucas Jellema" userId="7e183fbb-84e0-44b3-9b03-0792bc8d162b" providerId="ADAL" clId="{79B4FE5C-57D4-4E19-B92A-C6208635553F}" dt="2023-03-12T09:34:58.275" v="5730" actId="478"/>
          <ac:picMkLst>
            <pc:docMk/>
            <pc:sldMk cId="3685589093" sldId="3076"/>
            <ac:picMk id="14" creationId="{F151F092-C8BF-161B-06BE-3179F96BB298}"/>
          </ac:picMkLst>
        </pc:picChg>
        <pc:picChg chg="add del mod">
          <ac:chgData name="Lucas Jellema" userId="7e183fbb-84e0-44b3-9b03-0792bc8d162b" providerId="ADAL" clId="{79B4FE5C-57D4-4E19-B92A-C6208635553F}" dt="2023-03-12T09:34:58.275" v="5730" actId="478"/>
          <ac:picMkLst>
            <pc:docMk/>
            <pc:sldMk cId="3685589093" sldId="3076"/>
            <ac:picMk id="15" creationId="{324EEC1A-7CD2-0B14-513B-C6614738EDCA}"/>
          </ac:picMkLst>
        </pc:picChg>
        <pc:picChg chg="add del mod">
          <ac:chgData name="Lucas Jellema" userId="7e183fbb-84e0-44b3-9b03-0792bc8d162b" providerId="ADAL" clId="{79B4FE5C-57D4-4E19-B92A-C6208635553F}" dt="2023-03-12T09:34:58.275" v="5730" actId="478"/>
          <ac:picMkLst>
            <pc:docMk/>
            <pc:sldMk cId="3685589093" sldId="3076"/>
            <ac:picMk id="16" creationId="{F242544A-C156-FEE0-BFF5-ECF81DABF7FC}"/>
          </ac:picMkLst>
        </pc:picChg>
        <pc:picChg chg="add del mod">
          <ac:chgData name="Lucas Jellema" userId="7e183fbb-84e0-44b3-9b03-0792bc8d162b" providerId="ADAL" clId="{79B4FE5C-57D4-4E19-B92A-C6208635553F}" dt="2023-03-12T09:34:58.275" v="5730" actId="478"/>
          <ac:picMkLst>
            <pc:docMk/>
            <pc:sldMk cId="3685589093" sldId="3076"/>
            <ac:picMk id="17" creationId="{0B774465-5AA9-B181-0639-6D42C0499FE0}"/>
          </ac:picMkLst>
        </pc:picChg>
        <pc:picChg chg="add del mod">
          <ac:chgData name="Lucas Jellema" userId="7e183fbb-84e0-44b3-9b03-0792bc8d162b" providerId="ADAL" clId="{79B4FE5C-57D4-4E19-B92A-C6208635553F}" dt="2023-03-12T09:34:58.275" v="5730" actId="478"/>
          <ac:picMkLst>
            <pc:docMk/>
            <pc:sldMk cId="3685589093" sldId="3076"/>
            <ac:picMk id="19" creationId="{A56CEDB0-8F24-CAE2-C7D5-8D65E1A6F33B}"/>
          </ac:picMkLst>
        </pc:picChg>
        <pc:picChg chg="add del">
          <ac:chgData name="Lucas Jellema" userId="7e183fbb-84e0-44b3-9b03-0792bc8d162b" providerId="ADAL" clId="{79B4FE5C-57D4-4E19-B92A-C6208635553F}" dt="2023-03-12T09:22:30.975" v="5597" actId="478"/>
          <ac:picMkLst>
            <pc:docMk/>
            <pc:sldMk cId="3685589093" sldId="3076"/>
            <ac:picMk id="21" creationId="{4F6CE051-3C88-F8F3-A1F6-2B98F036CACE}"/>
          </ac:picMkLst>
        </pc:picChg>
        <pc:picChg chg="add del mod">
          <ac:chgData name="Lucas Jellema" userId="7e183fbb-84e0-44b3-9b03-0792bc8d162b" providerId="ADAL" clId="{79B4FE5C-57D4-4E19-B92A-C6208635553F}" dt="2023-03-12T09:34:58.275" v="5730" actId="478"/>
          <ac:picMkLst>
            <pc:docMk/>
            <pc:sldMk cId="3685589093" sldId="3076"/>
            <ac:picMk id="23" creationId="{EEB40250-5E8B-2FB4-31F8-786CB3EB3F49}"/>
          </ac:picMkLst>
        </pc:picChg>
        <pc:picChg chg="add del">
          <ac:chgData name="Lucas Jellema" userId="7e183fbb-84e0-44b3-9b03-0792bc8d162b" providerId="ADAL" clId="{79B4FE5C-57D4-4E19-B92A-C6208635553F}" dt="2023-03-12T09:22:08.461" v="5582" actId="478"/>
          <ac:picMkLst>
            <pc:docMk/>
            <pc:sldMk cId="3685589093" sldId="3076"/>
            <ac:picMk id="25" creationId="{07C39DFE-D9B5-BD8C-4B74-89DA9A6023C8}"/>
          </ac:picMkLst>
        </pc:picChg>
        <pc:picChg chg="add mod">
          <ac:chgData name="Lucas Jellema" userId="7e183fbb-84e0-44b3-9b03-0792bc8d162b" providerId="ADAL" clId="{79B4FE5C-57D4-4E19-B92A-C6208635553F}" dt="2023-03-12T09:35:28.997" v="5736" actId="1037"/>
          <ac:picMkLst>
            <pc:docMk/>
            <pc:sldMk cId="3685589093" sldId="3076"/>
            <ac:picMk id="28" creationId="{141F9994-6296-143B-0360-5DB8A96F6151}"/>
          </ac:picMkLst>
        </pc:picChg>
        <pc:picChg chg="add del mod">
          <ac:chgData name="Lucas Jellema" userId="7e183fbb-84e0-44b3-9b03-0792bc8d162b" providerId="ADAL" clId="{79B4FE5C-57D4-4E19-B92A-C6208635553F}" dt="2023-03-12T09:34:58.275" v="5730" actId="478"/>
          <ac:picMkLst>
            <pc:docMk/>
            <pc:sldMk cId="3685589093" sldId="3076"/>
            <ac:picMk id="9218" creationId="{1C8AA8D9-DE0E-FFF1-8486-B408045F986A}"/>
          </ac:picMkLst>
        </pc:picChg>
        <pc:picChg chg="add del mod">
          <ac:chgData name="Lucas Jellema" userId="7e183fbb-84e0-44b3-9b03-0792bc8d162b" providerId="ADAL" clId="{79B4FE5C-57D4-4E19-B92A-C6208635553F}" dt="2023-03-12T09:34:58.275" v="5730" actId="478"/>
          <ac:picMkLst>
            <pc:docMk/>
            <pc:sldMk cId="3685589093" sldId="3076"/>
            <ac:picMk id="9220" creationId="{89D77C65-860F-CF4A-DFCB-827C2AF4B003}"/>
          </ac:picMkLst>
        </pc:picChg>
        <pc:picChg chg="add del mod">
          <ac:chgData name="Lucas Jellema" userId="7e183fbb-84e0-44b3-9b03-0792bc8d162b" providerId="ADAL" clId="{79B4FE5C-57D4-4E19-B92A-C6208635553F}" dt="2023-03-12T09:34:58.275" v="5730" actId="478"/>
          <ac:picMkLst>
            <pc:docMk/>
            <pc:sldMk cId="3685589093" sldId="3076"/>
            <ac:picMk id="9222" creationId="{CAE8FCA8-008F-077E-9299-217E17ACFAC1}"/>
          </ac:picMkLst>
        </pc:picChg>
        <pc:picChg chg="add del mod">
          <ac:chgData name="Lucas Jellema" userId="7e183fbb-84e0-44b3-9b03-0792bc8d162b" providerId="ADAL" clId="{79B4FE5C-57D4-4E19-B92A-C6208635553F}" dt="2023-03-12T09:34:58.275" v="5730" actId="478"/>
          <ac:picMkLst>
            <pc:docMk/>
            <pc:sldMk cId="3685589093" sldId="3076"/>
            <ac:picMk id="9224" creationId="{ACDD64C0-094A-C12B-2624-C666A7FCDB47}"/>
          </ac:picMkLst>
        </pc:picChg>
        <pc:picChg chg="add del mod">
          <ac:chgData name="Lucas Jellema" userId="7e183fbb-84e0-44b3-9b03-0792bc8d162b" providerId="ADAL" clId="{79B4FE5C-57D4-4E19-B92A-C6208635553F}" dt="2023-03-12T09:34:58.275" v="5730" actId="478"/>
          <ac:picMkLst>
            <pc:docMk/>
            <pc:sldMk cId="3685589093" sldId="3076"/>
            <ac:picMk id="9226" creationId="{3A698F83-299A-80FA-C2A5-67DB0E524B40}"/>
          </ac:picMkLst>
        </pc:picChg>
        <pc:picChg chg="add del mod">
          <ac:chgData name="Lucas Jellema" userId="7e183fbb-84e0-44b3-9b03-0792bc8d162b" providerId="ADAL" clId="{79B4FE5C-57D4-4E19-B92A-C6208635553F}" dt="2023-03-12T09:34:58.275" v="5730" actId="478"/>
          <ac:picMkLst>
            <pc:docMk/>
            <pc:sldMk cId="3685589093" sldId="3076"/>
            <ac:picMk id="9228" creationId="{AF1E54CA-A382-F7A7-6EEE-C5DAD8FCAC41}"/>
          </ac:picMkLst>
        </pc:picChg>
        <pc:picChg chg="add del mod">
          <ac:chgData name="Lucas Jellema" userId="7e183fbb-84e0-44b3-9b03-0792bc8d162b" providerId="ADAL" clId="{79B4FE5C-57D4-4E19-B92A-C6208635553F}" dt="2023-03-12T09:34:58.275" v="5730" actId="478"/>
          <ac:picMkLst>
            <pc:docMk/>
            <pc:sldMk cId="3685589093" sldId="3076"/>
            <ac:picMk id="9230" creationId="{16107C7D-DDC2-1FE2-26D0-F2A6B8535273}"/>
          </ac:picMkLst>
        </pc:picChg>
        <pc:picChg chg="add del mod">
          <ac:chgData name="Lucas Jellema" userId="7e183fbb-84e0-44b3-9b03-0792bc8d162b" providerId="ADAL" clId="{79B4FE5C-57D4-4E19-B92A-C6208635553F}" dt="2023-03-12T09:34:58.275" v="5730" actId="478"/>
          <ac:picMkLst>
            <pc:docMk/>
            <pc:sldMk cId="3685589093" sldId="3076"/>
            <ac:picMk id="9232" creationId="{53F92803-47A7-B7A7-F190-4D752312923F}"/>
          </ac:picMkLst>
        </pc:picChg>
        <pc:picChg chg="add del mod">
          <ac:chgData name="Lucas Jellema" userId="7e183fbb-84e0-44b3-9b03-0792bc8d162b" providerId="ADAL" clId="{79B4FE5C-57D4-4E19-B92A-C6208635553F}" dt="2023-03-12T09:34:58.275" v="5730" actId="478"/>
          <ac:picMkLst>
            <pc:docMk/>
            <pc:sldMk cId="3685589093" sldId="3076"/>
            <ac:picMk id="9234" creationId="{EAFF3D0B-8636-3479-BFA8-6EB6A3FA3419}"/>
          </ac:picMkLst>
        </pc:picChg>
        <pc:picChg chg="add del mod">
          <ac:chgData name="Lucas Jellema" userId="7e183fbb-84e0-44b3-9b03-0792bc8d162b" providerId="ADAL" clId="{79B4FE5C-57D4-4E19-B92A-C6208635553F}" dt="2023-03-12T09:34:58.275" v="5730" actId="478"/>
          <ac:picMkLst>
            <pc:docMk/>
            <pc:sldMk cId="3685589093" sldId="3076"/>
            <ac:picMk id="9236" creationId="{AB81A6DE-78B1-896B-CA1F-61B13B3326A1}"/>
          </ac:picMkLst>
        </pc:picChg>
        <pc:picChg chg="add del mod">
          <ac:chgData name="Lucas Jellema" userId="7e183fbb-84e0-44b3-9b03-0792bc8d162b" providerId="ADAL" clId="{79B4FE5C-57D4-4E19-B92A-C6208635553F}" dt="2023-03-12T09:34:58.275" v="5730" actId="478"/>
          <ac:picMkLst>
            <pc:docMk/>
            <pc:sldMk cId="3685589093" sldId="3076"/>
            <ac:picMk id="9238" creationId="{0C85B616-16B7-C5C2-0AB3-10768A6ECEAE}"/>
          </ac:picMkLst>
        </pc:picChg>
        <pc:picChg chg="add del">
          <ac:chgData name="Lucas Jellema" userId="7e183fbb-84e0-44b3-9b03-0792bc8d162b" providerId="ADAL" clId="{79B4FE5C-57D4-4E19-B92A-C6208635553F}" dt="2023-03-12T09:29:09.454" v="5640"/>
          <ac:picMkLst>
            <pc:docMk/>
            <pc:sldMk cId="3685589093" sldId="3076"/>
            <ac:picMk id="9240" creationId="{6F349F0F-CB40-0DC5-0835-CEAAF049C9B7}"/>
          </ac:picMkLst>
        </pc:picChg>
        <pc:picChg chg="add del mod">
          <ac:chgData name="Lucas Jellema" userId="7e183fbb-84e0-44b3-9b03-0792bc8d162b" providerId="ADAL" clId="{79B4FE5C-57D4-4E19-B92A-C6208635553F}" dt="2023-03-12T09:34:58.275" v="5730" actId="478"/>
          <ac:picMkLst>
            <pc:docMk/>
            <pc:sldMk cId="3685589093" sldId="3076"/>
            <ac:picMk id="9242" creationId="{9A73BFF4-2170-FAD8-ACCD-59EE7A9B0CB4}"/>
          </ac:picMkLst>
        </pc:picChg>
        <pc:picChg chg="add del mod">
          <ac:chgData name="Lucas Jellema" userId="7e183fbb-84e0-44b3-9b03-0792bc8d162b" providerId="ADAL" clId="{79B4FE5C-57D4-4E19-B92A-C6208635553F}" dt="2023-03-12T09:34:58.275" v="5730" actId="478"/>
          <ac:picMkLst>
            <pc:docMk/>
            <pc:sldMk cId="3685589093" sldId="3076"/>
            <ac:picMk id="9244" creationId="{DCE54074-0489-0FB0-8E07-7B9708C75C9F}"/>
          </ac:picMkLst>
        </pc:picChg>
        <pc:picChg chg="add del mod">
          <ac:chgData name="Lucas Jellema" userId="7e183fbb-84e0-44b3-9b03-0792bc8d162b" providerId="ADAL" clId="{79B4FE5C-57D4-4E19-B92A-C6208635553F}" dt="2023-03-12T09:34:58.275" v="5730" actId="478"/>
          <ac:picMkLst>
            <pc:docMk/>
            <pc:sldMk cId="3685589093" sldId="3076"/>
            <ac:picMk id="9246" creationId="{E2386355-6DB8-A483-61E0-BAE17E465E7F}"/>
          </ac:picMkLst>
        </pc:picChg>
        <pc:picChg chg="add del mod">
          <ac:chgData name="Lucas Jellema" userId="7e183fbb-84e0-44b3-9b03-0792bc8d162b" providerId="ADAL" clId="{79B4FE5C-57D4-4E19-B92A-C6208635553F}" dt="2023-03-12T09:34:58.275" v="5730" actId="478"/>
          <ac:picMkLst>
            <pc:docMk/>
            <pc:sldMk cId="3685589093" sldId="3076"/>
            <ac:picMk id="9248" creationId="{0835B07F-F2D8-1232-7B2B-5037A7ED2DEC}"/>
          </ac:picMkLst>
        </pc:picChg>
        <pc:picChg chg="add del mod">
          <ac:chgData name="Lucas Jellema" userId="7e183fbb-84e0-44b3-9b03-0792bc8d162b" providerId="ADAL" clId="{79B4FE5C-57D4-4E19-B92A-C6208635553F}" dt="2023-03-12T09:34:58.275" v="5730" actId="478"/>
          <ac:picMkLst>
            <pc:docMk/>
            <pc:sldMk cId="3685589093" sldId="3076"/>
            <ac:picMk id="9250" creationId="{57635BD9-DA28-F0D6-21ED-E49F26E60C7F}"/>
          </ac:picMkLst>
        </pc:picChg>
        <pc:picChg chg="add del mod">
          <ac:chgData name="Lucas Jellema" userId="7e183fbb-84e0-44b3-9b03-0792bc8d162b" providerId="ADAL" clId="{79B4FE5C-57D4-4E19-B92A-C6208635553F}" dt="2023-03-12T09:34:58.275" v="5730" actId="478"/>
          <ac:picMkLst>
            <pc:docMk/>
            <pc:sldMk cId="3685589093" sldId="3076"/>
            <ac:picMk id="9252" creationId="{290539E6-D393-F17E-3086-B3B6C604F189}"/>
          </ac:picMkLst>
        </pc:picChg>
        <pc:picChg chg="add del mod">
          <ac:chgData name="Lucas Jellema" userId="7e183fbb-84e0-44b3-9b03-0792bc8d162b" providerId="ADAL" clId="{79B4FE5C-57D4-4E19-B92A-C6208635553F}" dt="2023-03-12T09:34:58.275" v="5730" actId="478"/>
          <ac:picMkLst>
            <pc:docMk/>
            <pc:sldMk cId="3685589093" sldId="3076"/>
            <ac:picMk id="9254" creationId="{0DC996AF-0268-A44D-ACF5-60D552A55847}"/>
          </ac:picMkLst>
        </pc:picChg>
        <pc:picChg chg="add del mod">
          <ac:chgData name="Lucas Jellema" userId="7e183fbb-84e0-44b3-9b03-0792bc8d162b" providerId="ADAL" clId="{79B4FE5C-57D4-4E19-B92A-C6208635553F}" dt="2023-03-12T09:34:58.275" v="5730" actId="478"/>
          <ac:picMkLst>
            <pc:docMk/>
            <pc:sldMk cId="3685589093" sldId="3076"/>
            <ac:picMk id="9256" creationId="{43AC4E27-701C-5B38-0391-71D76A1B697D}"/>
          </ac:picMkLst>
        </pc:picChg>
        <pc:picChg chg="add del mod">
          <ac:chgData name="Lucas Jellema" userId="7e183fbb-84e0-44b3-9b03-0792bc8d162b" providerId="ADAL" clId="{79B4FE5C-57D4-4E19-B92A-C6208635553F}" dt="2023-03-12T09:34:58.275" v="5730" actId="478"/>
          <ac:picMkLst>
            <pc:docMk/>
            <pc:sldMk cId="3685589093" sldId="3076"/>
            <ac:picMk id="9258" creationId="{86E68513-3DAF-EF15-AC94-B622AF5EC87E}"/>
          </ac:picMkLst>
        </pc:picChg>
      </pc:sldChg>
      <pc:sldChg chg="modSp add del modTransition">
        <pc:chgData name="Lucas Jellema" userId="7e183fbb-84e0-44b3-9b03-0792bc8d162b" providerId="ADAL" clId="{79B4FE5C-57D4-4E19-B92A-C6208635553F}" dt="2023-03-12T07:25:16.054" v="5039" actId="47"/>
        <pc:sldMkLst>
          <pc:docMk/>
          <pc:sldMk cId="3910322620" sldId="3076"/>
        </pc:sldMkLst>
        <pc:picChg chg="mod">
          <ac:chgData name="Lucas Jellema" userId="7e183fbb-84e0-44b3-9b03-0792bc8d162b" providerId="ADAL" clId="{79B4FE5C-57D4-4E19-B92A-C6208635553F}" dt="2023-03-12T07:09:08.595" v="4926" actId="1076"/>
          <ac:picMkLst>
            <pc:docMk/>
            <pc:sldMk cId="3910322620" sldId="3076"/>
            <ac:picMk id="8194" creationId="{F6042A36-4498-5698-9296-E270E078BC25}"/>
          </ac:picMkLst>
        </pc:picChg>
        <pc:picChg chg="mod">
          <ac:chgData name="Lucas Jellema" userId="7e183fbb-84e0-44b3-9b03-0792bc8d162b" providerId="ADAL" clId="{79B4FE5C-57D4-4E19-B92A-C6208635553F}" dt="2023-03-12T07:08:49.257" v="4923" actId="1076"/>
          <ac:picMkLst>
            <pc:docMk/>
            <pc:sldMk cId="3910322620" sldId="3076"/>
            <ac:picMk id="8196" creationId="{A2AFA9FF-7BE1-E5D8-0B4D-52D073523FDC}"/>
          </ac:picMkLst>
        </pc:picChg>
      </pc:sldChg>
      <pc:sldChg chg="addSp modSp add modTransition modAnim">
        <pc:chgData name="Lucas Jellema" userId="7e183fbb-84e0-44b3-9b03-0792bc8d162b" providerId="ADAL" clId="{79B4FE5C-57D4-4E19-B92A-C6208635553F}" dt="2023-03-12T09:41:40.217" v="5781"/>
        <pc:sldMkLst>
          <pc:docMk/>
          <pc:sldMk cId="1757316806" sldId="3077"/>
        </pc:sldMkLst>
        <pc:picChg chg="mod">
          <ac:chgData name="Lucas Jellema" userId="7e183fbb-84e0-44b3-9b03-0792bc8d162b" providerId="ADAL" clId="{79B4FE5C-57D4-4E19-B92A-C6208635553F}" dt="2023-03-12T09:41:37.133" v="5779" actId="1076"/>
          <ac:picMkLst>
            <pc:docMk/>
            <pc:sldMk cId="1757316806" sldId="3077"/>
            <ac:picMk id="9232" creationId="{53F92803-47A7-B7A7-F190-4D752312923F}"/>
          </ac:picMkLst>
        </pc:picChg>
        <pc:picChg chg="mod">
          <ac:chgData name="Lucas Jellema" userId="7e183fbb-84e0-44b3-9b03-0792bc8d162b" providerId="ADAL" clId="{79B4FE5C-57D4-4E19-B92A-C6208635553F}" dt="2023-03-12T09:41:26.342" v="5775" actId="1076"/>
          <ac:picMkLst>
            <pc:docMk/>
            <pc:sldMk cId="1757316806" sldId="3077"/>
            <ac:picMk id="9258" creationId="{86E68513-3DAF-EF15-AC94-B622AF5EC87E}"/>
          </ac:picMkLst>
        </pc:picChg>
        <pc:picChg chg="add mod">
          <ac:chgData name="Lucas Jellema" userId="7e183fbb-84e0-44b3-9b03-0792bc8d162b" providerId="ADAL" clId="{79B4FE5C-57D4-4E19-B92A-C6208635553F}" dt="2023-03-12T09:41:38.256" v="5780" actId="1076"/>
          <ac:picMkLst>
            <pc:docMk/>
            <pc:sldMk cId="1757316806" sldId="3077"/>
            <ac:picMk id="10242" creationId="{C5596019-003C-EAC7-4440-1781FD7C4BFF}"/>
          </ac:picMkLst>
        </pc:picChg>
        <pc:picChg chg="add mod">
          <ac:chgData name="Lucas Jellema" userId="7e183fbb-84e0-44b3-9b03-0792bc8d162b" providerId="ADAL" clId="{79B4FE5C-57D4-4E19-B92A-C6208635553F}" dt="2023-03-12T09:41:24.751" v="5774" actId="1076"/>
          <ac:picMkLst>
            <pc:docMk/>
            <pc:sldMk cId="1757316806" sldId="3077"/>
            <ac:picMk id="10244" creationId="{A63820A1-DC99-C39D-2ADF-CCAF0C2B673E}"/>
          </ac:picMkLst>
        </pc:picChg>
      </pc:sldChg>
      <pc:sldChg chg="addSp delSp modSp new del mod">
        <pc:chgData name="Lucas Jellema" userId="7e183fbb-84e0-44b3-9b03-0792bc8d162b" providerId="ADAL" clId="{79B4FE5C-57D4-4E19-B92A-C6208635553F}" dt="2023-03-12T09:47:35.835" v="5932" actId="47"/>
        <pc:sldMkLst>
          <pc:docMk/>
          <pc:sldMk cId="1325945814" sldId="3078"/>
        </pc:sldMkLst>
        <pc:spChg chg="del">
          <ac:chgData name="Lucas Jellema" userId="7e183fbb-84e0-44b3-9b03-0792bc8d162b" providerId="ADAL" clId="{79B4FE5C-57D4-4E19-B92A-C6208635553F}" dt="2023-03-12T09:43:40.969" v="5794" actId="478"/>
          <ac:spMkLst>
            <pc:docMk/>
            <pc:sldMk cId="1325945814" sldId="3078"/>
            <ac:spMk id="3" creationId="{F88AB6F6-6158-E7A6-88BD-D7968810CA90}"/>
          </ac:spMkLst>
        </pc:spChg>
        <pc:spChg chg="add mod">
          <ac:chgData name="Lucas Jellema" userId="7e183fbb-84e0-44b3-9b03-0792bc8d162b" providerId="ADAL" clId="{79B4FE5C-57D4-4E19-B92A-C6208635553F}" dt="2023-03-12T09:43:30.363" v="5791" actId="1076"/>
          <ac:spMkLst>
            <pc:docMk/>
            <pc:sldMk cId="1325945814" sldId="3078"/>
            <ac:spMk id="38" creationId="{36EC4C81-201B-3BF2-0356-AAE7104ECFE5}"/>
          </ac:spMkLst>
        </pc:spChg>
        <pc:grpChg chg="add del mod">
          <ac:chgData name="Lucas Jellema" userId="7e183fbb-84e0-44b3-9b03-0792bc8d162b" providerId="ADAL" clId="{79B4FE5C-57D4-4E19-B92A-C6208635553F}" dt="2023-03-12T09:43:46.017" v="5795" actId="165"/>
          <ac:grpSpMkLst>
            <pc:docMk/>
            <pc:sldMk cId="1325945814" sldId="3078"/>
            <ac:grpSpMk id="37" creationId="{6287E2EF-99D3-DCE4-7604-F726AC3469D7}"/>
          </ac:grpSpMkLst>
        </pc:grpChg>
        <pc:picChg chg="add mod topLvl">
          <ac:chgData name="Lucas Jellema" userId="7e183fbb-84e0-44b3-9b03-0792bc8d162b" providerId="ADAL" clId="{79B4FE5C-57D4-4E19-B92A-C6208635553F}" dt="2023-03-12T09:43:59.463" v="5802" actId="1076"/>
          <ac:picMkLst>
            <pc:docMk/>
            <pc:sldMk cId="1325945814" sldId="3078"/>
            <ac:picMk id="6" creationId="{FDEDE28A-6461-ECE3-5979-3BA0F14EF0E3}"/>
          </ac:picMkLst>
        </pc:picChg>
        <pc:picChg chg="add mod topLvl">
          <ac:chgData name="Lucas Jellema" userId="7e183fbb-84e0-44b3-9b03-0792bc8d162b" providerId="ADAL" clId="{79B4FE5C-57D4-4E19-B92A-C6208635553F}" dt="2023-03-12T09:44:04.385" v="5804" actId="1076"/>
          <ac:picMkLst>
            <pc:docMk/>
            <pc:sldMk cId="1325945814" sldId="3078"/>
            <ac:picMk id="7" creationId="{FEF55B25-7138-4546-D1F7-9F094D43B7EC}"/>
          </ac:picMkLst>
        </pc:picChg>
        <pc:picChg chg="add mod topLvl">
          <ac:chgData name="Lucas Jellema" userId="7e183fbb-84e0-44b3-9b03-0792bc8d162b" providerId="ADAL" clId="{79B4FE5C-57D4-4E19-B92A-C6208635553F}" dt="2023-03-12T09:43:46.017" v="5795" actId="165"/>
          <ac:picMkLst>
            <pc:docMk/>
            <pc:sldMk cId="1325945814" sldId="3078"/>
            <ac:picMk id="8" creationId="{4AE5AB56-C945-2017-A799-E2E4C5CEDA26}"/>
          </ac:picMkLst>
        </pc:picChg>
        <pc:picChg chg="add mod topLvl">
          <ac:chgData name="Lucas Jellema" userId="7e183fbb-84e0-44b3-9b03-0792bc8d162b" providerId="ADAL" clId="{79B4FE5C-57D4-4E19-B92A-C6208635553F}" dt="2023-03-12T09:44:06.960" v="5805" actId="1076"/>
          <ac:picMkLst>
            <pc:docMk/>
            <pc:sldMk cId="1325945814" sldId="3078"/>
            <ac:picMk id="9" creationId="{2F86133A-6453-C68E-B6FA-1E1598F05B06}"/>
          </ac:picMkLst>
        </pc:picChg>
        <pc:picChg chg="add mod topLvl">
          <ac:chgData name="Lucas Jellema" userId="7e183fbb-84e0-44b3-9b03-0792bc8d162b" providerId="ADAL" clId="{79B4FE5C-57D4-4E19-B92A-C6208635553F}" dt="2023-03-12T09:43:46.017" v="5795" actId="165"/>
          <ac:picMkLst>
            <pc:docMk/>
            <pc:sldMk cId="1325945814" sldId="3078"/>
            <ac:picMk id="10" creationId="{D15A5A80-B534-E930-A7BE-B7ACE54C04B1}"/>
          </ac:picMkLst>
        </pc:picChg>
        <pc:picChg chg="add mod topLvl">
          <ac:chgData name="Lucas Jellema" userId="7e183fbb-84e0-44b3-9b03-0792bc8d162b" providerId="ADAL" clId="{79B4FE5C-57D4-4E19-B92A-C6208635553F}" dt="2023-03-12T09:43:53.462" v="5799" actId="1076"/>
          <ac:picMkLst>
            <pc:docMk/>
            <pc:sldMk cId="1325945814" sldId="3078"/>
            <ac:picMk id="11" creationId="{4E0D05AA-D563-5F60-0A3F-C8CD9DEA2EBC}"/>
          </ac:picMkLst>
        </pc:picChg>
        <pc:picChg chg="add mod topLvl">
          <ac:chgData name="Lucas Jellema" userId="7e183fbb-84e0-44b3-9b03-0792bc8d162b" providerId="ADAL" clId="{79B4FE5C-57D4-4E19-B92A-C6208635553F}" dt="2023-03-12T09:43:57.059" v="5801" actId="1076"/>
          <ac:picMkLst>
            <pc:docMk/>
            <pc:sldMk cId="1325945814" sldId="3078"/>
            <ac:picMk id="12" creationId="{AAD460B3-4E9A-42E0-F4C5-FE29620D3B89}"/>
          </ac:picMkLst>
        </pc:picChg>
        <pc:picChg chg="add mod topLvl">
          <ac:chgData name="Lucas Jellema" userId="7e183fbb-84e0-44b3-9b03-0792bc8d162b" providerId="ADAL" clId="{79B4FE5C-57D4-4E19-B92A-C6208635553F}" dt="2023-03-12T09:43:46.017" v="5795" actId="165"/>
          <ac:picMkLst>
            <pc:docMk/>
            <pc:sldMk cId="1325945814" sldId="3078"/>
            <ac:picMk id="13" creationId="{AA5BEF8C-B6BF-BD75-CE73-D22D1237DB31}"/>
          </ac:picMkLst>
        </pc:picChg>
        <pc:picChg chg="add mod topLvl">
          <ac:chgData name="Lucas Jellema" userId="7e183fbb-84e0-44b3-9b03-0792bc8d162b" providerId="ADAL" clId="{79B4FE5C-57D4-4E19-B92A-C6208635553F}" dt="2023-03-12T09:43:46.017" v="5795" actId="165"/>
          <ac:picMkLst>
            <pc:docMk/>
            <pc:sldMk cId="1325945814" sldId="3078"/>
            <ac:picMk id="14" creationId="{55D1BF6A-266C-3D9B-F8E4-50DD7C7B3886}"/>
          </ac:picMkLst>
        </pc:picChg>
        <pc:picChg chg="add mod topLvl">
          <ac:chgData name="Lucas Jellema" userId="7e183fbb-84e0-44b3-9b03-0792bc8d162b" providerId="ADAL" clId="{79B4FE5C-57D4-4E19-B92A-C6208635553F}" dt="2023-03-12T09:43:46.017" v="5795" actId="165"/>
          <ac:picMkLst>
            <pc:docMk/>
            <pc:sldMk cId="1325945814" sldId="3078"/>
            <ac:picMk id="15" creationId="{67DD289F-B84B-D784-E572-1ED31A3FD3AE}"/>
          </ac:picMkLst>
        </pc:picChg>
        <pc:picChg chg="add mod topLvl">
          <ac:chgData name="Lucas Jellema" userId="7e183fbb-84e0-44b3-9b03-0792bc8d162b" providerId="ADAL" clId="{79B4FE5C-57D4-4E19-B92A-C6208635553F}" dt="2023-03-12T09:43:46.017" v="5795" actId="165"/>
          <ac:picMkLst>
            <pc:docMk/>
            <pc:sldMk cId="1325945814" sldId="3078"/>
            <ac:picMk id="16" creationId="{122FCC22-1F6B-C1C7-6806-1A13AF63D8BB}"/>
          </ac:picMkLst>
        </pc:picChg>
        <pc:picChg chg="add mod topLvl">
          <ac:chgData name="Lucas Jellema" userId="7e183fbb-84e0-44b3-9b03-0792bc8d162b" providerId="ADAL" clId="{79B4FE5C-57D4-4E19-B92A-C6208635553F}" dt="2023-03-12T09:44:02.315" v="5803" actId="1076"/>
          <ac:picMkLst>
            <pc:docMk/>
            <pc:sldMk cId="1325945814" sldId="3078"/>
            <ac:picMk id="17" creationId="{29F5D467-3FDD-B937-57C9-8E1079D0C2FE}"/>
          </ac:picMkLst>
        </pc:picChg>
        <pc:picChg chg="add mod topLvl">
          <ac:chgData name="Lucas Jellema" userId="7e183fbb-84e0-44b3-9b03-0792bc8d162b" providerId="ADAL" clId="{79B4FE5C-57D4-4E19-B92A-C6208635553F}" dt="2023-03-12T09:43:46.017" v="5795" actId="165"/>
          <ac:picMkLst>
            <pc:docMk/>
            <pc:sldMk cId="1325945814" sldId="3078"/>
            <ac:picMk id="18" creationId="{7EDFBC04-2B62-1038-F3CE-BB6BC6F480D7}"/>
          </ac:picMkLst>
        </pc:picChg>
        <pc:picChg chg="add mod topLvl">
          <ac:chgData name="Lucas Jellema" userId="7e183fbb-84e0-44b3-9b03-0792bc8d162b" providerId="ADAL" clId="{79B4FE5C-57D4-4E19-B92A-C6208635553F}" dt="2023-03-12T09:43:46.017" v="5795" actId="165"/>
          <ac:picMkLst>
            <pc:docMk/>
            <pc:sldMk cId="1325945814" sldId="3078"/>
            <ac:picMk id="19" creationId="{C2B8881F-A6EA-2D4D-3EBC-615709DD2BC2}"/>
          </ac:picMkLst>
        </pc:picChg>
        <pc:picChg chg="add mod topLvl">
          <ac:chgData name="Lucas Jellema" userId="7e183fbb-84e0-44b3-9b03-0792bc8d162b" providerId="ADAL" clId="{79B4FE5C-57D4-4E19-B92A-C6208635553F}" dt="2023-03-12T09:43:46.017" v="5795" actId="165"/>
          <ac:picMkLst>
            <pc:docMk/>
            <pc:sldMk cId="1325945814" sldId="3078"/>
            <ac:picMk id="20" creationId="{D49830D5-87F7-840D-21A4-BF9FBBB98097}"/>
          </ac:picMkLst>
        </pc:picChg>
        <pc:picChg chg="add mod topLvl">
          <ac:chgData name="Lucas Jellema" userId="7e183fbb-84e0-44b3-9b03-0792bc8d162b" providerId="ADAL" clId="{79B4FE5C-57D4-4E19-B92A-C6208635553F}" dt="2023-03-12T09:43:46.017" v="5795" actId="165"/>
          <ac:picMkLst>
            <pc:docMk/>
            <pc:sldMk cId="1325945814" sldId="3078"/>
            <ac:picMk id="21" creationId="{614F4C15-E425-496B-8DB6-30AD5DB9E242}"/>
          </ac:picMkLst>
        </pc:picChg>
        <pc:picChg chg="add mod topLvl">
          <ac:chgData name="Lucas Jellema" userId="7e183fbb-84e0-44b3-9b03-0792bc8d162b" providerId="ADAL" clId="{79B4FE5C-57D4-4E19-B92A-C6208635553F}" dt="2023-03-12T09:43:48.684" v="5796" actId="1076"/>
          <ac:picMkLst>
            <pc:docMk/>
            <pc:sldMk cId="1325945814" sldId="3078"/>
            <ac:picMk id="22" creationId="{83711D59-C0C0-B41A-2A9E-896F5362A6F9}"/>
          </ac:picMkLst>
        </pc:picChg>
        <pc:picChg chg="add mod topLvl">
          <ac:chgData name="Lucas Jellema" userId="7e183fbb-84e0-44b3-9b03-0792bc8d162b" providerId="ADAL" clId="{79B4FE5C-57D4-4E19-B92A-C6208635553F}" dt="2023-03-12T09:43:55.304" v="5800" actId="1076"/>
          <ac:picMkLst>
            <pc:docMk/>
            <pc:sldMk cId="1325945814" sldId="3078"/>
            <ac:picMk id="23" creationId="{6C73E21D-25FF-7B1D-3B20-50A0250778F3}"/>
          </ac:picMkLst>
        </pc:picChg>
        <pc:picChg chg="add mod topLvl">
          <ac:chgData name="Lucas Jellema" userId="7e183fbb-84e0-44b3-9b03-0792bc8d162b" providerId="ADAL" clId="{79B4FE5C-57D4-4E19-B92A-C6208635553F}" dt="2023-03-12T09:43:46.017" v="5795" actId="165"/>
          <ac:picMkLst>
            <pc:docMk/>
            <pc:sldMk cId="1325945814" sldId="3078"/>
            <ac:picMk id="24" creationId="{1E3FE2A2-CD92-BF9E-8809-AD87AD551DE5}"/>
          </ac:picMkLst>
        </pc:picChg>
        <pc:picChg chg="add mod topLvl">
          <ac:chgData name="Lucas Jellema" userId="7e183fbb-84e0-44b3-9b03-0792bc8d162b" providerId="ADAL" clId="{79B4FE5C-57D4-4E19-B92A-C6208635553F}" dt="2023-03-12T09:43:52.204" v="5798" actId="1076"/>
          <ac:picMkLst>
            <pc:docMk/>
            <pc:sldMk cId="1325945814" sldId="3078"/>
            <ac:picMk id="25" creationId="{45296D79-6108-15BC-8250-67E2BED2834A}"/>
          </ac:picMkLst>
        </pc:picChg>
        <pc:picChg chg="add mod topLvl">
          <ac:chgData name="Lucas Jellema" userId="7e183fbb-84e0-44b3-9b03-0792bc8d162b" providerId="ADAL" clId="{79B4FE5C-57D4-4E19-B92A-C6208635553F}" dt="2023-03-12T09:43:46.017" v="5795" actId="165"/>
          <ac:picMkLst>
            <pc:docMk/>
            <pc:sldMk cId="1325945814" sldId="3078"/>
            <ac:picMk id="26" creationId="{75476555-D920-083A-C032-03C1D99715DB}"/>
          </ac:picMkLst>
        </pc:picChg>
        <pc:picChg chg="add mod topLvl">
          <ac:chgData name="Lucas Jellema" userId="7e183fbb-84e0-44b3-9b03-0792bc8d162b" providerId="ADAL" clId="{79B4FE5C-57D4-4E19-B92A-C6208635553F}" dt="2023-03-12T09:43:46.017" v="5795" actId="165"/>
          <ac:picMkLst>
            <pc:docMk/>
            <pc:sldMk cId="1325945814" sldId="3078"/>
            <ac:picMk id="27" creationId="{5B9A73F1-F240-EBE7-80B2-4E7031473105}"/>
          </ac:picMkLst>
        </pc:picChg>
        <pc:picChg chg="add mod topLvl">
          <ac:chgData name="Lucas Jellema" userId="7e183fbb-84e0-44b3-9b03-0792bc8d162b" providerId="ADAL" clId="{79B4FE5C-57D4-4E19-B92A-C6208635553F}" dt="2023-03-12T09:43:46.017" v="5795" actId="165"/>
          <ac:picMkLst>
            <pc:docMk/>
            <pc:sldMk cId="1325945814" sldId="3078"/>
            <ac:picMk id="28" creationId="{FD824F57-0DB0-D743-46E7-A8755455DA38}"/>
          </ac:picMkLst>
        </pc:picChg>
        <pc:picChg chg="add mod topLvl">
          <ac:chgData name="Lucas Jellema" userId="7e183fbb-84e0-44b3-9b03-0792bc8d162b" providerId="ADAL" clId="{79B4FE5C-57D4-4E19-B92A-C6208635553F}" dt="2023-03-12T09:43:46.017" v="5795" actId="165"/>
          <ac:picMkLst>
            <pc:docMk/>
            <pc:sldMk cId="1325945814" sldId="3078"/>
            <ac:picMk id="29" creationId="{4A710207-233D-82CD-6715-13C8DD197C95}"/>
          </ac:picMkLst>
        </pc:picChg>
        <pc:picChg chg="add mod topLvl">
          <ac:chgData name="Lucas Jellema" userId="7e183fbb-84e0-44b3-9b03-0792bc8d162b" providerId="ADAL" clId="{79B4FE5C-57D4-4E19-B92A-C6208635553F}" dt="2023-03-12T09:43:46.017" v="5795" actId="165"/>
          <ac:picMkLst>
            <pc:docMk/>
            <pc:sldMk cId="1325945814" sldId="3078"/>
            <ac:picMk id="30" creationId="{99CFD8EC-35F6-EFB4-930A-20BF635694E8}"/>
          </ac:picMkLst>
        </pc:picChg>
        <pc:picChg chg="add mod topLvl">
          <ac:chgData name="Lucas Jellema" userId="7e183fbb-84e0-44b3-9b03-0792bc8d162b" providerId="ADAL" clId="{79B4FE5C-57D4-4E19-B92A-C6208635553F}" dt="2023-03-12T09:43:46.017" v="5795" actId="165"/>
          <ac:picMkLst>
            <pc:docMk/>
            <pc:sldMk cId="1325945814" sldId="3078"/>
            <ac:picMk id="31" creationId="{8B59C581-1C08-CDDC-08A3-334902EDAFBC}"/>
          </ac:picMkLst>
        </pc:picChg>
        <pc:picChg chg="add mod topLvl">
          <ac:chgData name="Lucas Jellema" userId="7e183fbb-84e0-44b3-9b03-0792bc8d162b" providerId="ADAL" clId="{79B4FE5C-57D4-4E19-B92A-C6208635553F}" dt="2023-03-12T09:43:46.017" v="5795" actId="165"/>
          <ac:picMkLst>
            <pc:docMk/>
            <pc:sldMk cId="1325945814" sldId="3078"/>
            <ac:picMk id="32" creationId="{85B22331-D090-49E1-2E6D-DF6ADEFC6EB2}"/>
          </ac:picMkLst>
        </pc:picChg>
        <pc:picChg chg="add mod topLvl">
          <ac:chgData name="Lucas Jellema" userId="7e183fbb-84e0-44b3-9b03-0792bc8d162b" providerId="ADAL" clId="{79B4FE5C-57D4-4E19-B92A-C6208635553F}" dt="2023-03-12T09:43:46.017" v="5795" actId="165"/>
          <ac:picMkLst>
            <pc:docMk/>
            <pc:sldMk cId="1325945814" sldId="3078"/>
            <ac:picMk id="33" creationId="{0F303242-D3C5-0444-3E2F-F4612BB2F494}"/>
          </ac:picMkLst>
        </pc:picChg>
        <pc:picChg chg="add mod topLvl">
          <ac:chgData name="Lucas Jellema" userId="7e183fbb-84e0-44b3-9b03-0792bc8d162b" providerId="ADAL" clId="{79B4FE5C-57D4-4E19-B92A-C6208635553F}" dt="2023-03-12T09:43:46.017" v="5795" actId="165"/>
          <ac:picMkLst>
            <pc:docMk/>
            <pc:sldMk cId="1325945814" sldId="3078"/>
            <ac:picMk id="34" creationId="{8F50487F-9352-D4FC-B836-406DE7A5FD37}"/>
          </ac:picMkLst>
        </pc:picChg>
        <pc:picChg chg="add mod topLvl">
          <ac:chgData name="Lucas Jellema" userId="7e183fbb-84e0-44b3-9b03-0792bc8d162b" providerId="ADAL" clId="{79B4FE5C-57D4-4E19-B92A-C6208635553F}" dt="2023-03-12T09:43:50.543" v="5797" actId="1076"/>
          <ac:picMkLst>
            <pc:docMk/>
            <pc:sldMk cId="1325945814" sldId="3078"/>
            <ac:picMk id="35" creationId="{F0E8CDE4-E14A-EDDE-B888-C1CDA3BB07AA}"/>
          </ac:picMkLst>
        </pc:picChg>
        <pc:picChg chg="add mod topLvl">
          <ac:chgData name="Lucas Jellema" userId="7e183fbb-84e0-44b3-9b03-0792bc8d162b" providerId="ADAL" clId="{79B4FE5C-57D4-4E19-B92A-C6208635553F}" dt="2023-03-12T09:43:46.017" v="5795" actId="165"/>
          <ac:picMkLst>
            <pc:docMk/>
            <pc:sldMk cId="1325945814" sldId="3078"/>
            <ac:picMk id="36" creationId="{06427935-5E25-3D4C-6A63-3BC864F74CEC}"/>
          </ac:picMkLst>
        </pc:picChg>
      </pc:sldChg>
      <pc:sldChg chg="modSp add mod modAnim">
        <pc:chgData name="Lucas Jellema" userId="7e183fbb-84e0-44b3-9b03-0792bc8d162b" providerId="ADAL" clId="{79B4FE5C-57D4-4E19-B92A-C6208635553F}" dt="2023-03-18T11:13:57.167" v="6494" actId="6549"/>
        <pc:sldMkLst>
          <pc:docMk/>
          <pc:sldMk cId="2536733103" sldId="3078"/>
        </pc:sldMkLst>
        <pc:spChg chg="mod">
          <ac:chgData name="Lucas Jellema" userId="7e183fbb-84e0-44b3-9b03-0792bc8d162b" providerId="ADAL" clId="{79B4FE5C-57D4-4E19-B92A-C6208635553F}" dt="2023-03-18T11:13:57.167" v="6494" actId="6549"/>
          <ac:spMkLst>
            <pc:docMk/>
            <pc:sldMk cId="2536733103" sldId="3078"/>
            <ac:spMk id="6" creationId="{EBEC3FBF-CBD8-D3D3-FCE8-DB627B5A5BBE}"/>
          </ac:spMkLst>
        </pc:spChg>
      </pc:sldChg>
      <pc:sldChg chg="addSp modSp add mod modAnim">
        <pc:chgData name="Lucas Jellema" userId="7e183fbb-84e0-44b3-9b03-0792bc8d162b" providerId="ADAL" clId="{79B4FE5C-57D4-4E19-B92A-C6208635553F}" dt="2023-03-18T11:33:11.518" v="6543" actId="1440"/>
        <pc:sldMkLst>
          <pc:docMk/>
          <pc:sldMk cId="3730909449" sldId="3079"/>
        </pc:sldMkLst>
        <pc:spChg chg="mod">
          <ac:chgData name="Lucas Jellema" userId="7e183fbb-84e0-44b3-9b03-0792bc8d162b" providerId="ADAL" clId="{79B4FE5C-57D4-4E19-B92A-C6208635553F}" dt="2023-03-18T11:14:56.123" v="6498" actId="207"/>
          <ac:spMkLst>
            <pc:docMk/>
            <pc:sldMk cId="3730909449" sldId="3079"/>
            <ac:spMk id="3" creationId="{474C007A-9748-706E-67E1-9917A45562F2}"/>
          </ac:spMkLst>
        </pc:spChg>
        <pc:picChg chg="add mod">
          <ac:chgData name="Lucas Jellema" userId="7e183fbb-84e0-44b3-9b03-0792bc8d162b" providerId="ADAL" clId="{79B4FE5C-57D4-4E19-B92A-C6208635553F}" dt="2023-03-18T11:33:11.518" v="6543" actId="1440"/>
          <ac:picMkLst>
            <pc:docMk/>
            <pc:sldMk cId="3730909449" sldId="3079"/>
            <ac:picMk id="7" creationId="{4960A282-E9FB-A2BF-1094-BDC2D46085AC}"/>
          </ac:picMkLst>
        </pc:picChg>
      </pc:sldChg>
      <pc:sldChg chg="addSp modSp add mod modAnim">
        <pc:chgData name="Lucas Jellema" userId="7e183fbb-84e0-44b3-9b03-0792bc8d162b" providerId="ADAL" clId="{79B4FE5C-57D4-4E19-B92A-C6208635553F}" dt="2023-03-18T11:34:52.306" v="6570"/>
        <pc:sldMkLst>
          <pc:docMk/>
          <pc:sldMk cId="4293628480" sldId="3080"/>
        </pc:sldMkLst>
        <pc:spChg chg="mod">
          <ac:chgData name="Lucas Jellema" userId="7e183fbb-84e0-44b3-9b03-0792bc8d162b" providerId="ADAL" clId="{79B4FE5C-57D4-4E19-B92A-C6208635553F}" dt="2023-03-18T11:34:50.183" v="6569" actId="207"/>
          <ac:spMkLst>
            <pc:docMk/>
            <pc:sldMk cId="4293628480" sldId="3080"/>
            <ac:spMk id="3" creationId="{474C007A-9748-706E-67E1-9917A45562F2}"/>
          </ac:spMkLst>
        </pc:spChg>
        <pc:picChg chg="mod">
          <ac:chgData name="Lucas Jellema" userId="7e183fbb-84e0-44b3-9b03-0792bc8d162b" providerId="ADAL" clId="{79B4FE5C-57D4-4E19-B92A-C6208635553F}" dt="2023-03-18T11:34:36.072" v="6564" actId="1076"/>
          <ac:picMkLst>
            <pc:docMk/>
            <pc:sldMk cId="4293628480" sldId="3080"/>
            <ac:picMk id="7" creationId="{4960A282-E9FB-A2BF-1094-BDC2D46085AC}"/>
          </ac:picMkLst>
        </pc:picChg>
        <pc:picChg chg="add mod">
          <ac:chgData name="Lucas Jellema" userId="7e183fbb-84e0-44b3-9b03-0792bc8d162b" providerId="ADAL" clId="{79B4FE5C-57D4-4E19-B92A-C6208635553F}" dt="2023-03-18T11:34:39.814" v="6568" actId="1036"/>
          <ac:picMkLst>
            <pc:docMk/>
            <pc:sldMk cId="4293628480" sldId="3080"/>
            <ac:picMk id="8" creationId="{BBCC8879-9FAA-6D40-9F43-16608739BE1C}"/>
          </ac:picMkLst>
        </pc:picChg>
        <pc:picChg chg="add mod">
          <ac:chgData name="Lucas Jellema" userId="7e183fbb-84e0-44b3-9b03-0792bc8d162b" providerId="ADAL" clId="{79B4FE5C-57D4-4E19-B92A-C6208635553F}" dt="2023-03-18T11:34:33.512" v="6563" actId="14100"/>
          <ac:picMkLst>
            <pc:docMk/>
            <pc:sldMk cId="4293628480" sldId="3080"/>
            <ac:picMk id="9" creationId="{C80C2625-8E22-ED52-F5DA-A4AAB4E5D012}"/>
          </ac:picMkLst>
        </pc:picChg>
      </pc:sldChg>
      <pc:sldChg chg="addSp modSp new mod modAnim modNotesTx">
        <pc:chgData name="Lucas Jellema" userId="7e183fbb-84e0-44b3-9b03-0792bc8d162b" providerId="ADAL" clId="{79B4FE5C-57D4-4E19-B92A-C6208635553F}" dt="2023-03-19T19:43:39.777" v="7170" actId="1076"/>
        <pc:sldMkLst>
          <pc:docMk/>
          <pc:sldMk cId="1086013781" sldId="3081"/>
        </pc:sldMkLst>
        <pc:spChg chg="mod">
          <ac:chgData name="Lucas Jellema" userId="7e183fbb-84e0-44b3-9b03-0792bc8d162b" providerId="ADAL" clId="{79B4FE5C-57D4-4E19-B92A-C6208635553F}" dt="2023-03-19T07:39:08.048" v="6609" actId="20577"/>
          <ac:spMkLst>
            <pc:docMk/>
            <pc:sldMk cId="1086013781" sldId="3081"/>
            <ac:spMk id="2" creationId="{048C2730-72A9-EF5E-AB00-0A61D832E942}"/>
          </ac:spMkLst>
        </pc:spChg>
        <pc:spChg chg="mod">
          <ac:chgData name="Lucas Jellema" userId="7e183fbb-84e0-44b3-9b03-0792bc8d162b" providerId="ADAL" clId="{79B4FE5C-57D4-4E19-B92A-C6208635553F}" dt="2023-03-19T07:41:58.681" v="6717" actId="20577"/>
          <ac:spMkLst>
            <pc:docMk/>
            <pc:sldMk cId="1086013781" sldId="3081"/>
            <ac:spMk id="3" creationId="{673FD188-E43E-4C69-8CCB-083DD6A9D953}"/>
          </ac:spMkLst>
        </pc:spChg>
        <pc:spChg chg="add mod">
          <ac:chgData name="Lucas Jellema" userId="7e183fbb-84e0-44b3-9b03-0792bc8d162b" providerId="ADAL" clId="{79B4FE5C-57D4-4E19-B92A-C6208635553F}" dt="2023-03-19T07:44:02.791" v="6765" actId="1035"/>
          <ac:spMkLst>
            <pc:docMk/>
            <pc:sldMk cId="1086013781" sldId="3081"/>
            <ac:spMk id="6" creationId="{BEDA5C19-B3BC-E619-D3FF-D378B681AC1E}"/>
          </ac:spMkLst>
        </pc:spChg>
        <pc:picChg chg="add mod">
          <ac:chgData name="Lucas Jellema" userId="7e183fbb-84e0-44b3-9b03-0792bc8d162b" providerId="ADAL" clId="{79B4FE5C-57D4-4E19-B92A-C6208635553F}" dt="2023-03-19T19:43:39.777" v="7170" actId="1076"/>
          <ac:picMkLst>
            <pc:docMk/>
            <pc:sldMk cId="1086013781" sldId="3081"/>
            <ac:picMk id="1026" creationId="{CBFFAFE6-67D6-E859-255B-7A4512E51936}"/>
          </ac:picMkLst>
        </pc:picChg>
      </pc:sldChg>
      <pc:sldChg chg="addSp modSp new mod">
        <pc:chgData name="Lucas Jellema" userId="7e183fbb-84e0-44b3-9b03-0792bc8d162b" providerId="ADAL" clId="{79B4FE5C-57D4-4E19-B92A-C6208635553F}" dt="2023-03-19T17:38:33.038" v="6807" actId="20577"/>
        <pc:sldMkLst>
          <pc:docMk/>
          <pc:sldMk cId="931793136" sldId="3082"/>
        </pc:sldMkLst>
        <pc:spChg chg="mod">
          <ac:chgData name="Lucas Jellema" userId="7e183fbb-84e0-44b3-9b03-0792bc8d162b" providerId="ADAL" clId="{79B4FE5C-57D4-4E19-B92A-C6208635553F}" dt="2023-03-19T17:38:33.038" v="6807" actId="20577"/>
          <ac:spMkLst>
            <pc:docMk/>
            <pc:sldMk cId="931793136" sldId="3082"/>
            <ac:spMk id="2" creationId="{0150C31A-B22C-F1C7-2961-F2952FC603ED}"/>
          </ac:spMkLst>
        </pc:spChg>
        <pc:picChg chg="add mod">
          <ac:chgData name="Lucas Jellema" userId="7e183fbb-84e0-44b3-9b03-0792bc8d162b" providerId="ADAL" clId="{79B4FE5C-57D4-4E19-B92A-C6208635553F}" dt="2023-03-19T17:38:19.089" v="6769" actId="1076"/>
          <ac:picMkLst>
            <pc:docMk/>
            <pc:sldMk cId="931793136" sldId="3082"/>
            <ac:picMk id="7" creationId="{9045D21F-EB8C-DDD3-E429-80AB0DD5EB42}"/>
          </ac:picMkLst>
        </pc:picChg>
      </pc:sldChg>
      <pc:sldChg chg="addSp modSp new mod">
        <pc:chgData name="Lucas Jellema" userId="7e183fbb-84e0-44b3-9b03-0792bc8d162b" providerId="ADAL" clId="{79B4FE5C-57D4-4E19-B92A-C6208635553F}" dt="2023-03-19T17:40:02.121" v="6832" actId="1440"/>
        <pc:sldMkLst>
          <pc:docMk/>
          <pc:sldMk cId="3350571565" sldId="3083"/>
        </pc:sldMkLst>
        <pc:spChg chg="mod">
          <ac:chgData name="Lucas Jellema" userId="7e183fbb-84e0-44b3-9b03-0792bc8d162b" providerId="ADAL" clId="{79B4FE5C-57D4-4E19-B92A-C6208635553F}" dt="2023-03-19T17:38:45.953" v="6828" actId="20577"/>
          <ac:spMkLst>
            <pc:docMk/>
            <pc:sldMk cId="3350571565" sldId="3083"/>
            <ac:spMk id="2" creationId="{3E0F8B5E-BC40-CE5F-4C3B-1F8ACA360A91}"/>
          </ac:spMkLst>
        </pc:spChg>
        <pc:picChg chg="add mod">
          <ac:chgData name="Lucas Jellema" userId="7e183fbb-84e0-44b3-9b03-0792bc8d162b" providerId="ADAL" clId="{79B4FE5C-57D4-4E19-B92A-C6208635553F}" dt="2023-03-19T17:40:02.121" v="6832" actId="1440"/>
          <ac:picMkLst>
            <pc:docMk/>
            <pc:sldMk cId="3350571565" sldId="3083"/>
            <ac:picMk id="7" creationId="{4F045393-83ED-EFDE-FBE1-D942DB692718}"/>
          </ac:picMkLst>
        </pc:picChg>
      </pc:sldChg>
      <pc:sldChg chg="modSp add mod ord">
        <pc:chgData name="Lucas Jellema" userId="7e183fbb-84e0-44b3-9b03-0792bc8d162b" providerId="ADAL" clId="{79B4FE5C-57D4-4E19-B92A-C6208635553F}" dt="2023-03-19T17:40:20.595" v="6843" actId="6549"/>
        <pc:sldMkLst>
          <pc:docMk/>
          <pc:sldMk cId="960543700" sldId="3084"/>
        </pc:sldMkLst>
        <pc:spChg chg="mod">
          <ac:chgData name="Lucas Jellema" userId="7e183fbb-84e0-44b3-9b03-0792bc8d162b" providerId="ADAL" clId="{79B4FE5C-57D4-4E19-B92A-C6208635553F}" dt="2023-03-19T17:40:17.997" v="6842" actId="20577"/>
          <ac:spMkLst>
            <pc:docMk/>
            <pc:sldMk cId="960543700" sldId="3084"/>
            <ac:spMk id="2" creationId="{048C2730-72A9-EF5E-AB00-0A61D832E942}"/>
          </ac:spMkLst>
        </pc:spChg>
        <pc:spChg chg="mod">
          <ac:chgData name="Lucas Jellema" userId="7e183fbb-84e0-44b3-9b03-0792bc8d162b" providerId="ADAL" clId="{79B4FE5C-57D4-4E19-B92A-C6208635553F}" dt="2023-03-19T17:40:20.595" v="6843" actId="6549"/>
          <ac:spMkLst>
            <pc:docMk/>
            <pc:sldMk cId="960543700" sldId="3084"/>
            <ac:spMk id="3" creationId="{673FD188-E43E-4C69-8CCB-083DD6A9D953}"/>
          </ac:spMkLst>
        </pc:spChg>
      </pc:sldChg>
      <pc:sldChg chg="addSp delSp modSp add mod">
        <pc:chgData name="Lucas Jellema" userId="7e183fbb-84e0-44b3-9b03-0792bc8d162b" providerId="ADAL" clId="{79B4FE5C-57D4-4E19-B92A-C6208635553F}" dt="2023-03-19T17:42:31.206" v="6868" actId="1076"/>
        <pc:sldMkLst>
          <pc:docMk/>
          <pc:sldMk cId="1944955245" sldId="3085"/>
        </pc:sldMkLst>
        <pc:spChg chg="mod">
          <ac:chgData name="Lucas Jellema" userId="7e183fbb-84e0-44b3-9b03-0792bc8d162b" providerId="ADAL" clId="{79B4FE5C-57D4-4E19-B92A-C6208635553F}" dt="2023-03-19T17:40:42.009" v="6864" actId="20577"/>
          <ac:spMkLst>
            <pc:docMk/>
            <pc:sldMk cId="1944955245" sldId="3085"/>
            <ac:spMk id="2" creationId="{3E0F8B5E-BC40-CE5F-4C3B-1F8ACA360A91}"/>
          </ac:spMkLst>
        </pc:spChg>
        <pc:picChg chg="del">
          <ac:chgData name="Lucas Jellema" userId="7e183fbb-84e0-44b3-9b03-0792bc8d162b" providerId="ADAL" clId="{79B4FE5C-57D4-4E19-B92A-C6208635553F}" dt="2023-03-19T17:40:43.643" v="6865" actId="478"/>
          <ac:picMkLst>
            <pc:docMk/>
            <pc:sldMk cId="1944955245" sldId="3085"/>
            <ac:picMk id="7" creationId="{4F045393-83ED-EFDE-FBE1-D942DB692718}"/>
          </ac:picMkLst>
        </pc:picChg>
        <pc:picChg chg="add mod">
          <ac:chgData name="Lucas Jellema" userId="7e183fbb-84e0-44b3-9b03-0792bc8d162b" providerId="ADAL" clId="{79B4FE5C-57D4-4E19-B92A-C6208635553F}" dt="2023-03-19T17:42:31.206" v="6868" actId="1076"/>
          <ac:picMkLst>
            <pc:docMk/>
            <pc:sldMk cId="1944955245" sldId="3085"/>
            <ac:picMk id="8" creationId="{F0811033-E19A-EA34-19A9-2E96D7DD3A76}"/>
          </ac:picMkLst>
        </pc:picChg>
      </pc:sldChg>
      <pc:sldChg chg="addSp delSp modSp new mod modAnim">
        <pc:chgData name="Lucas Jellema" userId="7e183fbb-84e0-44b3-9b03-0792bc8d162b" providerId="ADAL" clId="{79B4FE5C-57D4-4E19-B92A-C6208635553F}" dt="2023-03-19T17:58:45.545" v="7165"/>
        <pc:sldMkLst>
          <pc:docMk/>
          <pc:sldMk cId="1585333150" sldId="3086"/>
        </pc:sldMkLst>
        <pc:spChg chg="mod">
          <ac:chgData name="Lucas Jellema" userId="7e183fbb-84e0-44b3-9b03-0792bc8d162b" providerId="ADAL" clId="{79B4FE5C-57D4-4E19-B92A-C6208635553F}" dt="2023-03-19T17:43:26.603" v="6889" actId="20577"/>
          <ac:spMkLst>
            <pc:docMk/>
            <pc:sldMk cId="1585333150" sldId="3086"/>
            <ac:spMk id="2" creationId="{3B5D40E7-F4F3-A86F-252A-13AD4268B21B}"/>
          </ac:spMkLst>
        </pc:spChg>
        <pc:spChg chg="mod">
          <ac:chgData name="Lucas Jellema" userId="7e183fbb-84e0-44b3-9b03-0792bc8d162b" providerId="ADAL" clId="{79B4FE5C-57D4-4E19-B92A-C6208635553F}" dt="2023-03-19T17:57:33.009" v="7122" actId="20577"/>
          <ac:spMkLst>
            <pc:docMk/>
            <pc:sldMk cId="1585333150" sldId="3086"/>
            <ac:spMk id="3" creationId="{3663C901-0E1E-ABE4-305B-651D3B8C245F}"/>
          </ac:spMkLst>
        </pc:spChg>
        <pc:spChg chg="add mod">
          <ac:chgData name="Lucas Jellema" userId="7e183fbb-84e0-44b3-9b03-0792bc8d162b" providerId="ADAL" clId="{79B4FE5C-57D4-4E19-B92A-C6208635553F}" dt="2023-03-19T17:58:04.239" v="7131" actId="1036"/>
          <ac:spMkLst>
            <pc:docMk/>
            <pc:sldMk cId="1585333150" sldId="3086"/>
            <ac:spMk id="10" creationId="{A6158BFA-F3DF-8751-6D72-CA5A66E1E597}"/>
          </ac:spMkLst>
        </pc:spChg>
        <pc:spChg chg="add mod">
          <ac:chgData name="Lucas Jellema" userId="7e183fbb-84e0-44b3-9b03-0792bc8d162b" providerId="ADAL" clId="{79B4FE5C-57D4-4E19-B92A-C6208635553F}" dt="2023-03-19T17:58:16.767" v="7149" actId="1035"/>
          <ac:spMkLst>
            <pc:docMk/>
            <pc:sldMk cId="1585333150" sldId="3086"/>
            <ac:spMk id="11" creationId="{578CFA52-0B94-17A0-2868-D295D729657D}"/>
          </ac:spMkLst>
        </pc:spChg>
        <pc:spChg chg="add mod">
          <ac:chgData name="Lucas Jellema" userId="7e183fbb-84e0-44b3-9b03-0792bc8d162b" providerId="ADAL" clId="{79B4FE5C-57D4-4E19-B92A-C6208635553F}" dt="2023-03-19T17:58:26.240" v="7162" actId="1038"/>
          <ac:spMkLst>
            <pc:docMk/>
            <pc:sldMk cId="1585333150" sldId="3086"/>
            <ac:spMk id="12" creationId="{B7AA0141-18FA-D848-F54C-215DF2557D84}"/>
          </ac:spMkLst>
        </pc:spChg>
        <pc:picChg chg="add del mod">
          <ac:chgData name="Lucas Jellema" userId="7e183fbb-84e0-44b3-9b03-0792bc8d162b" providerId="ADAL" clId="{79B4FE5C-57D4-4E19-B92A-C6208635553F}" dt="2023-03-19T17:54:26.315" v="6900" actId="478"/>
          <ac:picMkLst>
            <pc:docMk/>
            <pc:sldMk cId="1585333150" sldId="3086"/>
            <ac:picMk id="7" creationId="{4418ABC7-E4BC-DCF6-B8FA-DCB74372EEC4}"/>
          </ac:picMkLst>
        </pc:picChg>
        <pc:picChg chg="add mod ord">
          <ac:chgData name="Lucas Jellema" userId="7e183fbb-84e0-44b3-9b03-0792bc8d162b" providerId="ADAL" clId="{79B4FE5C-57D4-4E19-B92A-C6208635553F}" dt="2023-03-19T17:56:24.833" v="6968" actId="1076"/>
          <ac:picMkLst>
            <pc:docMk/>
            <pc:sldMk cId="1585333150" sldId="3086"/>
            <ac:picMk id="9" creationId="{050C38A0-2AA7-E069-44C4-E5FA288C1B8A}"/>
          </ac:picMkLst>
        </pc:picChg>
        <pc:picChg chg="add mod">
          <ac:chgData name="Lucas Jellema" userId="7e183fbb-84e0-44b3-9b03-0792bc8d162b" providerId="ADAL" clId="{79B4FE5C-57D4-4E19-B92A-C6208635553F}" dt="2023-03-19T17:56:14.482" v="6965" actId="1076"/>
          <ac:picMkLst>
            <pc:docMk/>
            <pc:sldMk cId="1585333150" sldId="3086"/>
            <ac:picMk id="2050" creationId="{26263007-FE4D-BEC3-0F7C-7F0C81EED446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7:12:34.02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1424.28967"/>
      <inkml:brushProperty name="anchorY" value="1320.54358"/>
      <inkml:brushProperty name="scaleFactor" value="0.5"/>
    </inkml:brush>
  </inkml:definitions>
  <inkml:trace contextRef="#ctx0" brushRef="#br0">1183 297 24575,'0'0'0,"-4"-3"0,-4-2 0,0-3 0,-4-3 0,-5 0 0,-7 2 0,-6-1 0,-4 2 0,-7-7 0,1 3 0,0 1 0,4 3 0,-3 3 0,3 2 0,4 2 0,4 1 0,3 0 0,-2 0 0,-1 1 0,0-1 0,2 1 0,1-1 0,-2 0 0,2 0 0,0 0 0,-2 0 0,5 4 0,-6 0 0,0 0 0,1-1 0,6 3 0,1 0 0,-2 3 0,-3 3 0,-1-2 0,4 3 0,-2 1 0,1-1 0,5 0 0,0-2 0,1 1 0,0 5 0,4 6 0,-1 2 0,3 0 0,-1-4 0,3-1 0,-2-2 0,2 0 0,3 4 0,-3-3 0,2-1 0,2 5 0,1-1 0,2 1 0,-3-1 0,1 4 0,-1-1 0,2-1 0,1 0 0,1-2 0,0-1 0,1-1 0,0 0 0,0 0 0,1-1 0,-1 1 0,0-1 0,0 1 0,0-1 0,0 1 0,0 4 0,0-1 0,4 5 0,0 3 0,12 3 0,3-1 0,4 1 0,1-3 0,-1 2 0,7 0 0,4-1 0,3-4 0,-6-2 0,5 1 0,-3-1 0,-3-6 0,-3-1 0,-3-1 0,2-5 0,-2-3 0,0 0 0,2 1 0,8-1 0,3-3 0,-6 6 0,6-1 0,4-3 0,5-1 0,10-4 0,-5-1 0,-5-2 0,-4 0 0,5-2 0,-1 1 0,0-1 0,-1 1 0,-3 0 0,-4-1 0,-2 1 0,0 0 0,-4 0 0,-3 0 0,4 0 0,2 0 0,2 0 0,2 0 0,-4 0 0,1 0 0,0 0 0,1 0 0,0 0 0,-3-4 0,-3 0 0,4-4 0,-3 1 0,-2 0 0,1 3 0,5-3 0,-2-3 0,2 1 0,1-3 0,1-1 0,-4 1 0,-3 2 0,-4-4 0,-3 2 0,2-2 0,-5-2 0,-2 3 0,0 3 0,-1-1 0,0 3 0,-4-2 0,5-2 0,0 2 0,-2-2 0,-1 2 0,0 2 0,1-1 0,5 2 0,1 1 0,-4-2 0,0-2 0,-1 1 0,-4-3 0,0 2 0,5-5 0,0-2 0,2-7 0,1 0 0,-1-5 0,-4 1 0,7-3 0,-4 2 0,-3 2 0,-1-2 0,0 1 0,-4 3 0,1 5 0,-3 2 0,-3 1 0,2-4 0,-2 0 0,-2-1 0,-1-4 0,-2 1 0,-1-4 0,-1-3 0,0 2 0,0 1 0,-1-1 0,1 2 0,0 2 0,-4 2 0,-8 2 0,-8-3 0,-4 1 0,-5 0 0,0 5 0,-7 2 0,-2 0 0,-2 4 0,3 0 0,0 2 0,0 0 0,0-2 0,-1-5 0,4 1 0,-1-1 0,0-4 0,3-1 0,-1 0 0,-1 1 0,3 0 0,2 4 0,3 2 0,-1 0 0,-3 3 0,-2 0 0,1 3 0,-2-1 0,3 2 0,2-2 0,-1 3 0,2 1 0,-3 3 0,3 1 0,1 2 0,1 0 0,3 1 0,1 1 0,1-1 0,0 0 0,1 1 0,-1-1 0,1 0 0,0 0 0,-1 0 0,1 0 0,-1 4 0,0 4 0,1 0 0,-1 3 0,0 3 0,1-2 0,-1 2 0,0 0 0,0-1 0,5 4 0,-1-2 0,0-3 0,4 0 0,-1 2 0,2 1 0,0 1 0,2 2 0,2-3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1T07:16:48.32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3894 121 24575,'0'0'0,"0"-4"0,-6-4 0,-5 0 0,-5-4 0,-11 2 0,-4 2 0,-7 3 0,-1 1 0,1 2 0,-8-3 0,-4 1 0,-14 1 0,2 0 0,0-3 0,8 1 0,-5 0 0,2 1 0,5 2 0,7 1 0,5 0 0,0 1 0,-1 0 0,-5 0 0,3 0 0,-8 0 0,-2 1 0,3-1 0,4 0 0,0 0 0,5-4 0,-1 0 0,2 0 0,-2 1 0,3 0 0,2 2 0,3 0 0,3 1 0,-4 0 0,1 0 0,1 0 0,7 4 0,1 0 0,-4 0 0,-11-1 0,-7 0 0,-6-2 0,-8 0 0,4 3 0,4 1 0,8-1 0,1 3 0,5-1 0,3-1 0,3-1 0,3-1 0,-4 3 0,1-2 0,0 5 0,2-2 0,1-1 0,-5-2 0,6 3 0,-4-1 0,-5 3 0,1-1 0,1 2 0,-10-2 0,3-1 0,-5-2 0,4 2 0,-7-1 0,3 3 0,4 2 0,-12 3 0,4 2 0,-3-1 0,-4-4 0,4-3 0,5 1 0,7-3 0,6 3 0,-1-2 0,3 3 0,2-1 0,2 1 0,6 3 0,2-2 0,7 2 0,-7-3 0,0 2 0,2 1 0,-1-1 0,0-3 0,4 1 0,-1-2 0,3 1 0,-6 7 0,-2 3 0,3 1 0,5 1 0,4 1 0,-1-1 0,4 0 0,-4 4 0,-3-1 0,2 0 0,3-1 0,2-1 0,4-1 0,2 0 0,2-2 0,1 1 0,0 4 0,1 3 0,-1 1 0,1 7 0,5-2 0,0-1 0,0-4 0,-1-2 0,3 1 0,0-2 0,-1-1 0,-2-1 0,4 3 0,4-2 0,-1 0 0,4-5 0,-2 3 0,2-5 0,-2 0 0,7 8 0,3 0 0,3 5 0,7-1 0,0-1 0,1-3 0,-2-1 0,-6-2 0,3-1 0,-1-5 0,0 3 0,0 4 0,5 1 0,0 1 0,6-2 0,-2 0 0,-2-5 0,-7-2 0,-3-3 0,4-5 0,6 5 0,-1-2 0,6-2 0,4-3 0,10-1 0,3-3 0,12-5 0,-4-5 0,-1 0 0,2-4 0,9 2 0,4 2 0,-3-2 0,-4 2 0,1-2 0,12 2 0,2-3 0,-9 2 0,-1 3 0,-7 1 0,6 2 0,-4 1 0,-9 2 0,-4 0 0,2 0 0,3 0 0,-1 1 0,0-1 0,-3 0 0,-2 1 0,10-1 0,4 0 0,-6 0 0,-3 0 0,2 0 0,14 0 0,5-4 0,-3 0 0,1-8 0,-1 0 0,6-2 0,0 2 0,-6-2 0,0 0 0,-8-2 0,-5 2 0,0 0 0,-9-2 0,-3 4 0,-8-6 0,-2 0 0,0 2 0,-4 0 0,2-1 0,7 4 0,2-5 0,19-5 0,7 3 0,-5 0 0,2 0 0,-6 4 0,-4 5 0,-5 0 0,-2 2 0,-3 4 0,-2-3 0,0 2 0,-6 1 0,-6-2 0,0 1 0,7-7 0,-9-3 0,3-2 0,-4-2 0,1-1 0,4 0 0,-3-7 0,-3-1 0,-9 1 0,-8-3 0,-9 2 0,-6 3 0,-9-3 0,-4-2 0,-22-6 0,-2-3 0,-3 3 0,-11-9 0,-5-4 0,1 0 0,-3 5 0,5 2 0,-12 7 0,-1-3 0,-2 8 0,6 4 0,-5 0 0,1 2 0,1-2 0,-5 5 0,6 1 0,6 1 0,2 5 0,1 1 0,-1-1 0,9-1 0,5 4 0,4-2 0,-3 3 0,-4 3 0,0-1 0,2-2 0,-4 1 0,2 3 0,8-3 0,2 3 0,2 1 0,1 2 0,6-6 0,-1 1 0,0 0 0,-2 3 0,-2 1 0,-1 2 0,-2 2 0,0 1 0,-1 0 0,0 0 0,6 4 0,0 1 0,5 3 0,0-1 0,-2 0 0,-7-2 0,-3-2 0,4 3 0,-6-1 0,0-1 0,1-1 0,-1-1 0,1 3 0,7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18-3-2023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800"/>
              </a:spcBef>
              <a:spcAft>
                <a:spcPts val="4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7807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https://unsplash.com/photos/WW1jsInXgwM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547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https://unsplash.com/photos/WW1jsInXgwM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33017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4B19F2-4DEF-4EC8-AE33-C56BCC597FA6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D2F62D-6A82-4FE0-937D-1C950B914A0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8D60A-FACE-4EFD-A412-A13EC030A7A7}" type="datetime1">
              <a:rPr lang="en-US" noProof="0" smtClean="0"/>
              <a:t>18-Mar-23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noProof="0"/>
              <a:t>Conclusion Code Café - Apache Superset - Data Exploration, Visualization &amp; Analysis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D28EBC-47FB-4F20-866C-5F0E3F6614B7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7B3157-46D3-4AFC-99C9-581636B15A13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1CBBF8-15FD-4FE7-A3BB-23855337C6DE}"/>
              </a:ext>
            </a:extLst>
          </p:cNvPr>
          <p:cNvCxnSpPr/>
          <p:nvPr userDrawn="1"/>
        </p:nvCxnSpPr>
        <p:spPr>
          <a:xfrm>
            <a:off x="7954108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3F6A0-779D-4738-ACCD-81C14146C391}" type="datetime1">
              <a:rPr lang="en-US" smtClean="0"/>
              <a:t>18-Mar-23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Apache Superset - Data Exploration, Visualization &amp; Analysis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58C4A-6967-4CCB-BED1-6FCFD9C3CA50}" type="datetime1">
              <a:rPr lang="en-US" smtClean="0"/>
              <a:t>18-Mar-23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Apache Superset - Data Exploration, Visualization &amp; Analysis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4A98A-3E1B-4890-8FD0-5C8DD8E9DA8D}" type="datetime1">
              <a:rPr lang="en-US" smtClean="0"/>
              <a:t>18-Mar-23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Apache Superset - Data Exploration, Visualization &amp; Analysis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652EF-4842-411D-9121-3AC414CA45FE}" type="datetime1">
              <a:rPr lang="en-US" smtClean="0"/>
              <a:t>18-Mar-23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Apache Superset - Data Exploration, Visualization &amp; Analysis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B80839-07E5-45C2-A4C1-3B3941F9B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D8385-1031-4A20-89EC-4E581B76D3F6}" type="datetimeFigureOut">
              <a:rPr lang="en-US" smtClean="0"/>
              <a:t>18-Mar-23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7E8DDB-1E0E-434A-B863-E26C86AD8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C307F-AD34-4E56-A422-43BD31011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46BC50-271F-4FA8-AF37-ECC49C12F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032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FB1FE-CEE3-4D4B-8E9E-D5016A38A1DD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5F0F23-B0A4-4755-9DB9-BDCC458DEDB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1335E-5BEA-4F13-93A3-E32B1C131F72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005DA9-5760-4567-96C3-04D71AD43CB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F9B0A-589D-4AA0-A02C-3F2C16222DF0}" type="datetime1">
              <a:rPr lang="en-US" smtClean="0"/>
              <a:t>18-Mar-23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Apache Superset - Data Exploration, Visualization &amp; Analysis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5181E-6EB4-41D6-8AAA-CD6D68ABD40A}" type="datetime1">
              <a:rPr lang="en-US" smtClean="0"/>
              <a:t>18-Mar-23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Apache Superset - Data Exploration, Visualization &amp; Analysis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64DCE-F55C-4A85-A3D6-00CE4C03A438}" type="datetime1">
              <a:rPr lang="en-US" smtClean="0"/>
              <a:t>18-Mar-23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Apache Superset - Data Exploration, Visualization &amp; Analysis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D6B2F-D597-4011-86C8-F8D2F7F26910}" type="datetime1">
              <a:rPr lang="en-US" smtClean="0"/>
              <a:t>18-Mar-23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Apache Superset - Data Exploration, Visualization &amp; Analysis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7B14C-F4BF-4F75-830F-9B3D0921798D}" type="datetime1">
              <a:rPr lang="en-US" smtClean="0"/>
              <a:t>18-Mar-23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Apache Superset - Data Exploration, Visualization &amp; Analysis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708DD-8677-4265-9CD9-510FD99087F8}" type="datetime1">
              <a:rPr lang="en-US" noProof="0" smtClean="0"/>
              <a:t>18-Mar-23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noProof="0"/>
              <a:t>Conclusion Code Café - Apache Superset - Data Exploration, Visualization &amp; Analysis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2F31DE-CC47-46E6-9A85-8FA9D3E087AF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652444-B403-452B-9F80-2DBEC21304B7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403894-2111-4467-B024-8A3AE9A67C7C}"/>
              </a:ext>
            </a:extLst>
          </p:cNvPr>
          <p:cNvCxnSpPr/>
          <p:nvPr userDrawn="1"/>
        </p:nvCxnSpPr>
        <p:spPr>
          <a:xfrm>
            <a:off x="7952789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7"/>
          <a:srcRect/>
          <a:stretch/>
        </p:blipFill>
        <p:spPr>
          <a:xfrm>
            <a:off x="7200000" y="363387"/>
            <a:ext cx="1258824" cy="2797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19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EDC9FCB5-57DF-4CF3-87FD-53F4B222D44A}" type="datetime1">
              <a:rPr lang="en-US" smtClean="0"/>
              <a:t>18-Mar-23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2947499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fr-FR"/>
              <a:t>Conclusion Code Café - Apache Superset - Data Exploration, Visualization &amp; Analysis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79932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95850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62E2CB-900A-4913-A1FA-61A09A430C6C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D1CC99-14C4-45EF-90EC-59A7F23F72D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  <p:sldLayoutId id="2147483692" r:id="rId15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00D58180"/><Relationship Id="rId4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2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.xml"/><Relationship Id="rId5" Type="http://schemas.openxmlformats.org/officeDocument/2006/relationships/image" Target="../media/image31.png"/><Relationship Id="rId4" Type="http://schemas.openxmlformats.org/officeDocument/2006/relationships/image" Target="../media/image2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26" Type="http://schemas.openxmlformats.org/officeDocument/2006/relationships/image" Target="../media/image56.png"/><Relationship Id="rId3" Type="http://schemas.openxmlformats.org/officeDocument/2006/relationships/image" Target="../media/image33.png"/><Relationship Id="rId21" Type="http://schemas.openxmlformats.org/officeDocument/2006/relationships/image" Target="../media/image51.jpeg"/><Relationship Id="rId34" Type="http://schemas.openxmlformats.org/officeDocument/2006/relationships/image" Target="../media/image64.png"/><Relationship Id="rId7" Type="http://schemas.openxmlformats.org/officeDocument/2006/relationships/image" Target="../media/image37.jpe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5" Type="http://schemas.openxmlformats.org/officeDocument/2006/relationships/image" Target="../media/image55.jpeg"/><Relationship Id="rId33" Type="http://schemas.openxmlformats.org/officeDocument/2006/relationships/image" Target="../media/image63.jpeg"/><Relationship Id="rId2" Type="http://schemas.openxmlformats.org/officeDocument/2006/relationships/image" Target="../media/image9.png"/><Relationship Id="rId16" Type="http://schemas.openxmlformats.org/officeDocument/2006/relationships/image" Target="../media/image46.png"/><Relationship Id="rId20" Type="http://schemas.openxmlformats.org/officeDocument/2006/relationships/image" Target="../media/image50.jpeg"/><Relationship Id="rId29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24" Type="http://schemas.openxmlformats.org/officeDocument/2006/relationships/image" Target="../media/image54.jpeg"/><Relationship Id="rId32" Type="http://schemas.openxmlformats.org/officeDocument/2006/relationships/image" Target="../media/image62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28" Type="http://schemas.openxmlformats.org/officeDocument/2006/relationships/image" Target="../media/image58.png"/><Relationship Id="rId10" Type="http://schemas.openxmlformats.org/officeDocument/2006/relationships/image" Target="../media/image40.gif"/><Relationship Id="rId19" Type="http://schemas.openxmlformats.org/officeDocument/2006/relationships/image" Target="../media/image49.png"/><Relationship Id="rId31" Type="http://schemas.openxmlformats.org/officeDocument/2006/relationships/image" Target="../media/image61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Relationship Id="rId22" Type="http://schemas.openxmlformats.org/officeDocument/2006/relationships/image" Target="../media/image52.png"/><Relationship Id="rId27" Type="http://schemas.openxmlformats.org/officeDocument/2006/relationships/image" Target="../media/image57.jpeg"/><Relationship Id="rId30" Type="http://schemas.openxmlformats.org/officeDocument/2006/relationships/image" Target="../media/image60.jpeg"/><Relationship Id="rId8" Type="http://schemas.openxmlformats.org/officeDocument/2006/relationships/image" Target="../media/image38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g"/><Relationship Id="rId13" Type="http://schemas.openxmlformats.org/officeDocument/2006/relationships/image" Target="../media/image75.jpg"/><Relationship Id="rId18" Type="http://schemas.openxmlformats.org/officeDocument/2006/relationships/image" Target="../media/image80.png"/><Relationship Id="rId3" Type="http://schemas.openxmlformats.org/officeDocument/2006/relationships/image" Target="../media/image65.png"/><Relationship Id="rId21" Type="http://schemas.openxmlformats.org/officeDocument/2006/relationships/image" Target="../media/image82.png"/><Relationship Id="rId7" Type="http://schemas.openxmlformats.org/officeDocument/2006/relationships/image" Target="../media/image69.jpg"/><Relationship Id="rId12" Type="http://schemas.openxmlformats.org/officeDocument/2006/relationships/image" Target="../media/image74.png"/><Relationship Id="rId17" Type="http://schemas.openxmlformats.org/officeDocument/2006/relationships/image" Target="../media/image79.jpg"/><Relationship Id="rId2" Type="http://schemas.openxmlformats.org/officeDocument/2006/relationships/image" Target="../media/image31.png"/><Relationship Id="rId16" Type="http://schemas.openxmlformats.org/officeDocument/2006/relationships/image" Target="../media/image78.jp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11" Type="http://schemas.openxmlformats.org/officeDocument/2006/relationships/image" Target="../media/image73.jpg"/><Relationship Id="rId5" Type="http://schemas.openxmlformats.org/officeDocument/2006/relationships/image" Target="../media/image67.png"/><Relationship Id="rId15" Type="http://schemas.openxmlformats.org/officeDocument/2006/relationships/image" Target="../media/image77.jpg"/><Relationship Id="rId10" Type="http://schemas.openxmlformats.org/officeDocument/2006/relationships/image" Target="../media/image72.jpg"/><Relationship Id="rId19" Type="http://schemas.openxmlformats.org/officeDocument/2006/relationships/image" Target="../media/image42.png"/><Relationship Id="rId4" Type="http://schemas.openxmlformats.org/officeDocument/2006/relationships/image" Target="../media/image66.png"/><Relationship Id="rId9" Type="http://schemas.openxmlformats.org/officeDocument/2006/relationships/image" Target="../media/image71.jpg"/><Relationship Id="rId14" Type="http://schemas.openxmlformats.org/officeDocument/2006/relationships/image" Target="../media/image76.jpg"/><Relationship Id="rId22" Type="http://schemas.openxmlformats.org/officeDocument/2006/relationships/image" Target="../media/image8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jpg"/><Relationship Id="rId18" Type="http://schemas.openxmlformats.org/officeDocument/2006/relationships/image" Target="../media/image78.jpg"/><Relationship Id="rId3" Type="http://schemas.openxmlformats.org/officeDocument/2006/relationships/image" Target="../media/image65.png"/><Relationship Id="rId21" Type="http://schemas.openxmlformats.org/officeDocument/2006/relationships/image" Target="../media/image42.png"/><Relationship Id="rId7" Type="http://schemas.openxmlformats.org/officeDocument/2006/relationships/image" Target="../media/image67.png"/><Relationship Id="rId12" Type="http://schemas.openxmlformats.org/officeDocument/2006/relationships/image" Target="../media/image72.jpg"/><Relationship Id="rId17" Type="http://schemas.openxmlformats.org/officeDocument/2006/relationships/image" Target="../media/image77.jpg"/><Relationship Id="rId2" Type="http://schemas.openxmlformats.org/officeDocument/2006/relationships/image" Target="../media/image9.png"/><Relationship Id="rId16" Type="http://schemas.openxmlformats.org/officeDocument/2006/relationships/image" Target="../media/image76.jpg"/><Relationship Id="rId20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11" Type="http://schemas.openxmlformats.org/officeDocument/2006/relationships/image" Target="../media/image71.jpg"/><Relationship Id="rId24" Type="http://schemas.openxmlformats.org/officeDocument/2006/relationships/image" Target="../media/image83.png"/><Relationship Id="rId5" Type="http://schemas.openxmlformats.org/officeDocument/2006/relationships/image" Target="../media/image84.png"/><Relationship Id="rId15" Type="http://schemas.openxmlformats.org/officeDocument/2006/relationships/image" Target="../media/image75.jpg"/><Relationship Id="rId23" Type="http://schemas.openxmlformats.org/officeDocument/2006/relationships/image" Target="../media/image82.png"/><Relationship Id="rId10" Type="http://schemas.openxmlformats.org/officeDocument/2006/relationships/image" Target="../media/image70.jpg"/><Relationship Id="rId19" Type="http://schemas.openxmlformats.org/officeDocument/2006/relationships/image" Target="../media/image79.jpg"/><Relationship Id="rId4" Type="http://schemas.openxmlformats.org/officeDocument/2006/relationships/image" Target="../media/image31.png"/><Relationship Id="rId9" Type="http://schemas.openxmlformats.org/officeDocument/2006/relationships/image" Target="../media/image69.jpg"/><Relationship Id="rId14" Type="http://schemas.openxmlformats.org/officeDocument/2006/relationships/image" Target="../media/image74.png"/><Relationship Id="rId22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4.png"/><Relationship Id="rId18" Type="http://schemas.openxmlformats.org/officeDocument/2006/relationships/image" Target="../media/image79.jpg"/><Relationship Id="rId26" Type="http://schemas.openxmlformats.org/officeDocument/2006/relationships/image" Target="../media/image35.png"/><Relationship Id="rId39" Type="http://schemas.openxmlformats.org/officeDocument/2006/relationships/image" Target="../media/image49.png"/><Relationship Id="rId21" Type="http://schemas.openxmlformats.org/officeDocument/2006/relationships/image" Target="../media/image86.png"/><Relationship Id="rId34" Type="http://schemas.openxmlformats.org/officeDocument/2006/relationships/image" Target="../media/image44.png"/><Relationship Id="rId42" Type="http://schemas.openxmlformats.org/officeDocument/2006/relationships/image" Target="../media/image52.png"/><Relationship Id="rId47" Type="http://schemas.openxmlformats.org/officeDocument/2006/relationships/image" Target="../media/image57.jpeg"/><Relationship Id="rId50" Type="http://schemas.openxmlformats.org/officeDocument/2006/relationships/image" Target="../media/image60.jpeg"/><Relationship Id="rId55" Type="http://schemas.openxmlformats.org/officeDocument/2006/relationships/image" Target="../media/image87.jpeg"/><Relationship Id="rId7" Type="http://schemas.openxmlformats.org/officeDocument/2006/relationships/image" Target="../media/image68.png"/><Relationship Id="rId2" Type="http://schemas.openxmlformats.org/officeDocument/2006/relationships/image" Target="../media/image30.png"/><Relationship Id="rId16" Type="http://schemas.openxmlformats.org/officeDocument/2006/relationships/image" Target="../media/image77.jpg"/><Relationship Id="rId29" Type="http://schemas.openxmlformats.org/officeDocument/2006/relationships/image" Target="../media/image38.jpeg"/><Relationship Id="rId11" Type="http://schemas.openxmlformats.org/officeDocument/2006/relationships/image" Target="../media/image72.jpg"/><Relationship Id="rId24" Type="http://schemas.openxmlformats.org/officeDocument/2006/relationships/image" Target="../media/image83.png"/><Relationship Id="rId32" Type="http://schemas.openxmlformats.org/officeDocument/2006/relationships/image" Target="../media/image41.png"/><Relationship Id="rId37" Type="http://schemas.openxmlformats.org/officeDocument/2006/relationships/image" Target="../media/image47.png"/><Relationship Id="rId40" Type="http://schemas.openxmlformats.org/officeDocument/2006/relationships/image" Target="../media/image50.jpeg"/><Relationship Id="rId45" Type="http://schemas.openxmlformats.org/officeDocument/2006/relationships/image" Target="../media/image55.jpeg"/><Relationship Id="rId53" Type="http://schemas.openxmlformats.org/officeDocument/2006/relationships/image" Target="../media/image63.jpeg"/><Relationship Id="rId5" Type="http://schemas.openxmlformats.org/officeDocument/2006/relationships/image" Target="../media/image67.png"/><Relationship Id="rId10" Type="http://schemas.openxmlformats.org/officeDocument/2006/relationships/image" Target="../media/image71.jpg"/><Relationship Id="rId19" Type="http://schemas.openxmlformats.org/officeDocument/2006/relationships/image" Target="../media/image80.png"/><Relationship Id="rId31" Type="http://schemas.openxmlformats.org/officeDocument/2006/relationships/image" Target="../media/image40.gif"/><Relationship Id="rId44" Type="http://schemas.openxmlformats.org/officeDocument/2006/relationships/image" Target="../media/image54.jpeg"/><Relationship Id="rId52" Type="http://schemas.openxmlformats.org/officeDocument/2006/relationships/image" Target="../media/image62.png"/><Relationship Id="rId4" Type="http://schemas.openxmlformats.org/officeDocument/2006/relationships/image" Target="../media/image66.png"/><Relationship Id="rId9" Type="http://schemas.openxmlformats.org/officeDocument/2006/relationships/image" Target="../media/image70.jpg"/><Relationship Id="rId14" Type="http://schemas.openxmlformats.org/officeDocument/2006/relationships/image" Target="../media/image75.jpg"/><Relationship Id="rId22" Type="http://schemas.openxmlformats.org/officeDocument/2006/relationships/image" Target="../media/image81.png"/><Relationship Id="rId27" Type="http://schemas.openxmlformats.org/officeDocument/2006/relationships/image" Target="../media/image36.png"/><Relationship Id="rId30" Type="http://schemas.openxmlformats.org/officeDocument/2006/relationships/image" Target="../media/image39.png"/><Relationship Id="rId35" Type="http://schemas.openxmlformats.org/officeDocument/2006/relationships/image" Target="../media/image45.png"/><Relationship Id="rId43" Type="http://schemas.openxmlformats.org/officeDocument/2006/relationships/image" Target="../media/image53.png"/><Relationship Id="rId48" Type="http://schemas.openxmlformats.org/officeDocument/2006/relationships/image" Target="../media/image58.png"/><Relationship Id="rId56" Type="http://schemas.openxmlformats.org/officeDocument/2006/relationships/image" Target="../media/image9.png"/><Relationship Id="rId8" Type="http://schemas.openxmlformats.org/officeDocument/2006/relationships/image" Target="../media/image69.jpg"/><Relationship Id="rId51" Type="http://schemas.openxmlformats.org/officeDocument/2006/relationships/image" Target="../media/image61.png"/><Relationship Id="rId3" Type="http://schemas.openxmlformats.org/officeDocument/2006/relationships/image" Target="../media/image31.png"/><Relationship Id="rId12" Type="http://schemas.openxmlformats.org/officeDocument/2006/relationships/image" Target="../media/image73.jpg"/><Relationship Id="rId17" Type="http://schemas.openxmlformats.org/officeDocument/2006/relationships/image" Target="../media/image78.jpg"/><Relationship Id="rId25" Type="http://schemas.openxmlformats.org/officeDocument/2006/relationships/image" Target="../media/image34.png"/><Relationship Id="rId33" Type="http://schemas.openxmlformats.org/officeDocument/2006/relationships/image" Target="../media/image43.png"/><Relationship Id="rId38" Type="http://schemas.openxmlformats.org/officeDocument/2006/relationships/image" Target="../media/image48.png"/><Relationship Id="rId46" Type="http://schemas.openxmlformats.org/officeDocument/2006/relationships/image" Target="../media/image56.png"/><Relationship Id="rId20" Type="http://schemas.openxmlformats.org/officeDocument/2006/relationships/image" Target="../media/image42.png"/><Relationship Id="rId41" Type="http://schemas.openxmlformats.org/officeDocument/2006/relationships/image" Target="../media/image51.jpeg"/><Relationship Id="rId54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.png"/><Relationship Id="rId15" Type="http://schemas.openxmlformats.org/officeDocument/2006/relationships/image" Target="../media/image76.jpg"/><Relationship Id="rId23" Type="http://schemas.openxmlformats.org/officeDocument/2006/relationships/image" Target="../media/image82.png"/><Relationship Id="rId28" Type="http://schemas.openxmlformats.org/officeDocument/2006/relationships/image" Target="../media/image37.jpeg"/><Relationship Id="rId36" Type="http://schemas.openxmlformats.org/officeDocument/2006/relationships/image" Target="../media/image46.png"/><Relationship Id="rId49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eg"/><Relationship Id="rId13" Type="http://schemas.openxmlformats.org/officeDocument/2006/relationships/image" Target="../media/image66.png"/><Relationship Id="rId18" Type="http://schemas.openxmlformats.org/officeDocument/2006/relationships/image" Target="../media/image71.jpg"/><Relationship Id="rId26" Type="http://schemas.openxmlformats.org/officeDocument/2006/relationships/image" Target="../media/image79.jpg"/><Relationship Id="rId3" Type="http://schemas.openxmlformats.org/officeDocument/2006/relationships/image" Target="../media/image89.png"/><Relationship Id="rId21" Type="http://schemas.openxmlformats.org/officeDocument/2006/relationships/image" Target="../media/image74.png"/><Relationship Id="rId7" Type="http://schemas.openxmlformats.org/officeDocument/2006/relationships/image" Target="../media/image65.png"/><Relationship Id="rId12" Type="http://schemas.openxmlformats.org/officeDocument/2006/relationships/image" Target="../media/image94.png"/><Relationship Id="rId17" Type="http://schemas.openxmlformats.org/officeDocument/2006/relationships/image" Target="../media/image70.jpg"/><Relationship Id="rId25" Type="http://schemas.openxmlformats.org/officeDocument/2006/relationships/image" Target="../media/image78.jpg"/><Relationship Id="rId2" Type="http://schemas.openxmlformats.org/officeDocument/2006/relationships/image" Target="../media/image88.jpeg"/><Relationship Id="rId16" Type="http://schemas.openxmlformats.org/officeDocument/2006/relationships/image" Target="../media/image69.jpg"/><Relationship Id="rId20" Type="http://schemas.openxmlformats.org/officeDocument/2006/relationships/image" Target="../media/image73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11" Type="http://schemas.openxmlformats.org/officeDocument/2006/relationships/image" Target="../media/image84.png"/><Relationship Id="rId24" Type="http://schemas.openxmlformats.org/officeDocument/2006/relationships/image" Target="../media/image77.jpg"/><Relationship Id="rId5" Type="http://schemas.openxmlformats.org/officeDocument/2006/relationships/image" Target="../media/image91.png"/><Relationship Id="rId15" Type="http://schemas.openxmlformats.org/officeDocument/2006/relationships/image" Target="../media/image68.png"/><Relationship Id="rId23" Type="http://schemas.openxmlformats.org/officeDocument/2006/relationships/image" Target="../media/image76.jpg"/><Relationship Id="rId10" Type="http://schemas.openxmlformats.org/officeDocument/2006/relationships/image" Target="../media/image31.png"/><Relationship Id="rId19" Type="http://schemas.openxmlformats.org/officeDocument/2006/relationships/image" Target="../media/image72.jpg"/><Relationship Id="rId4" Type="http://schemas.openxmlformats.org/officeDocument/2006/relationships/image" Target="../media/image90.png"/><Relationship Id="rId9" Type="http://schemas.openxmlformats.org/officeDocument/2006/relationships/image" Target="../media/image93.png"/><Relationship Id="rId14" Type="http://schemas.openxmlformats.org/officeDocument/2006/relationships/image" Target="../media/image67.png"/><Relationship Id="rId22" Type="http://schemas.openxmlformats.org/officeDocument/2006/relationships/image" Target="../media/image75.jpg"/><Relationship Id="rId27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4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jpeg"/><Relationship Id="rId7" Type="http://schemas.openxmlformats.org/officeDocument/2006/relationships/image" Target="../media/image92.jpe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10" Type="http://schemas.openxmlformats.org/officeDocument/2006/relationships/image" Target="../media/image65.png"/><Relationship Id="rId4" Type="http://schemas.openxmlformats.org/officeDocument/2006/relationships/image" Target="../media/image89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Saw outline">
            <a:extLst>
              <a:ext uri="{FF2B5EF4-FFF2-40B4-BE49-F238E27FC236}">
                <a16:creationId xmlns:a16="http://schemas.microsoft.com/office/drawing/2014/main" id="{003352D2-C0A5-49CC-9A54-FF3C1B0B4236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1693" b="31693"/>
          <a:stretch>
            <a:fillRect/>
          </a:stretch>
        </p:blipFill>
        <p:spPr/>
      </p:pic>
      <p:sp>
        <p:nvSpPr>
          <p:cNvPr id="6" name="Cylinder 5">
            <a:extLst>
              <a:ext uri="{FF2B5EF4-FFF2-40B4-BE49-F238E27FC236}">
                <a16:creationId xmlns:a16="http://schemas.microsoft.com/office/drawing/2014/main" id="{88E8C782-10FE-B360-03A4-75144862CFCD}"/>
              </a:ext>
            </a:extLst>
          </p:cNvPr>
          <p:cNvSpPr/>
          <p:nvPr/>
        </p:nvSpPr>
        <p:spPr>
          <a:xfrm>
            <a:off x="2811841" y="3439671"/>
            <a:ext cx="1530845" cy="740898"/>
          </a:xfrm>
          <a:prstGeom prst="ca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Apache Superset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Data Exploration, Visualization &amp; Analysis</a:t>
            </a:r>
            <a:br>
              <a:rPr lang="en-US" dirty="0"/>
            </a:br>
            <a:br>
              <a:rPr lang="en-US" sz="1600" dirty="0"/>
            </a:br>
            <a:r>
              <a:rPr lang="en-US" sz="1600" dirty="0"/>
              <a:t>co-star: Steampipe &amp; </a:t>
            </a:r>
            <a:r>
              <a:rPr lang="en-US" sz="1600" dirty="0" err="1"/>
              <a:t>Trino</a:t>
            </a:r>
            <a:endParaRPr lang="nl-N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4BE3A-27A7-43DA-9103-D8C14FA49359}"/>
              </a:ext>
            </a:extLst>
          </p:cNvPr>
          <p:cNvSpPr txBox="1"/>
          <p:nvPr/>
        </p:nvSpPr>
        <p:spPr>
          <a:xfrm>
            <a:off x="78658" y="4356199"/>
            <a:ext cx="3975640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350" b="1" kern="1200" dirty="0">
                <a:ea typeface="+mn-ea"/>
                <a:cs typeface="+mn-cs"/>
              </a:rPr>
              <a:t>Conclusion Code Café – 20 maart 2023</a:t>
            </a:r>
            <a:endParaRPr kumimoji="0" lang="nl-NL" sz="13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Lucas Jellema, </a:t>
            </a: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CTO &amp; Architect AMIS | Conclusion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943BAE3-1682-4296-86F7-596EFFE6A2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454" y="789453"/>
            <a:ext cx="1694081" cy="1126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 descr="image">
            <a:extLst>
              <a:ext uri="{FF2B5EF4-FFF2-40B4-BE49-F238E27FC236}">
                <a16:creationId xmlns:a16="http://schemas.microsoft.com/office/drawing/2014/main" id="{C9A011C3-DB83-A8B0-2A8A-978A83D09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65" y="1548000"/>
            <a:ext cx="1907558" cy="2546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uperset">
            <a:extLst>
              <a:ext uri="{FF2B5EF4-FFF2-40B4-BE49-F238E27FC236}">
                <a16:creationId xmlns:a16="http://schemas.microsoft.com/office/drawing/2014/main" id="{16D02099-A816-D697-1455-1E841A552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538" y="696321"/>
            <a:ext cx="3981509" cy="103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ylinder 1">
            <a:extLst>
              <a:ext uri="{FF2B5EF4-FFF2-40B4-BE49-F238E27FC236}">
                <a16:creationId xmlns:a16="http://schemas.microsoft.com/office/drawing/2014/main" id="{DC62F54F-F5BB-D25C-BD67-60F328294BCC}"/>
              </a:ext>
            </a:extLst>
          </p:cNvPr>
          <p:cNvSpPr/>
          <p:nvPr/>
        </p:nvSpPr>
        <p:spPr>
          <a:xfrm>
            <a:off x="3017521" y="2757269"/>
            <a:ext cx="1069145" cy="471267"/>
          </a:xfrm>
          <a:prstGeom prst="ca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9DC62F86-3310-8ECC-35DE-11CA6FFADBAA}"/>
              </a:ext>
            </a:extLst>
          </p:cNvPr>
          <p:cNvSpPr/>
          <p:nvPr/>
        </p:nvSpPr>
        <p:spPr>
          <a:xfrm>
            <a:off x="3319276" y="3048674"/>
            <a:ext cx="713114" cy="74089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D7760B9F-B679-7574-5DFC-0923EFBCC9CB}"/>
              </a:ext>
            </a:extLst>
          </p:cNvPr>
          <p:cNvSpPr/>
          <p:nvPr/>
        </p:nvSpPr>
        <p:spPr>
          <a:xfrm>
            <a:off x="3520518" y="2595659"/>
            <a:ext cx="893248" cy="216449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C20858D0-6459-D93D-88F1-048B45E6B5BC}"/>
              </a:ext>
            </a:extLst>
          </p:cNvPr>
          <p:cNvSpPr/>
          <p:nvPr/>
        </p:nvSpPr>
        <p:spPr>
          <a:xfrm>
            <a:off x="2091841" y="2558221"/>
            <a:ext cx="720000" cy="1168474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F8B5E-BC40-CE5F-4C3B-1F8ACA360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EBED6-8AAD-49C3-EA80-2F2745A04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4C5C9A-8095-8E61-6664-453FD51D7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Apache Superset - Data Exploration, Visualization &amp; Analysis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E0BFF-8E92-4162-3A06-E39AFA0BE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10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045393-83ED-EFDE-FBE1-D942DB692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838952"/>
            <a:ext cx="8213416" cy="3974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0571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F8B5E-BC40-CE5F-4C3B-1F8ACA360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Data 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EBED6-8AAD-49C3-EA80-2F2745A04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4C5C9A-8095-8E61-6664-453FD51D7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Apache Superset - Data Exploration, Visualization &amp; Analysis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E0BFF-8E92-4162-3A06-E39AFA0BE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11</a:t>
            </a:fld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811033-E19A-EA34-19A9-2E96D7DD3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808465"/>
            <a:ext cx="8075851" cy="390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55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C2730-72A9-EF5E-AB00-0A61D832E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Demo Apache Superset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FD188-E43E-4C69-8CCB-083DD6A9D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E7729E-F9F9-6409-6092-7D6279A28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Apache Superset - Data Exploration, Visualization &amp; Analysis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9B5874-4A45-078B-79E2-29068716A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12</a:t>
            </a:fld>
            <a:endParaRPr lang="nl-NL"/>
          </a:p>
        </p:txBody>
      </p:sp>
      <p:pic>
        <p:nvPicPr>
          <p:cNvPr id="1026" name="Picture 2" descr="red theater curtain">
            <a:extLst>
              <a:ext uri="{FF2B5EF4-FFF2-40B4-BE49-F238E27FC236}">
                <a16:creationId xmlns:a16="http://schemas.microsoft.com/office/drawing/2014/main" id="{CBFFAFE6-67D6-E859-255B-7A4512E51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952" y="1253987"/>
            <a:ext cx="5397890" cy="360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DA5C19-B3BC-E619-D3FF-D378B681AC1E}"/>
              </a:ext>
            </a:extLst>
          </p:cNvPr>
          <p:cNvSpPr txBox="1"/>
          <p:nvPr/>
        </p:nvSpPr>
        <p:spPr>
          <a:xfrm rot="5400000">
            <a:off x="8132972" y="3935408"/>
            <a:ext cx="162223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i="1" dirty="0"/>
              <a:t>Rob Laughter on Unsplash.com</a:t>
            </a:r>
          </a:p>
        </p:txBody>
      </p:sp>
    </p:spTree>
    <p:extLst>
      <p:ext uri="{BB962C8B-B14F-4D97-AF65-F5344CB8AC3E}">
        <p14:creationId xmlns:p14="http://schemas.microsoft.com/office/powerpoint/2010/main" val="960543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50C38A0-2AA7-E069-44C4-E5FA288C1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27" y="3569554"/>
            <a:ext cx="5053767" cy="12859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5D40E7-F4F3-A86F-252A-13AD4268B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3C901-0E1E-ABE4-305B-651D3B8C2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 values into the</a:t>
            </a:r>
            <a:br>
              <a:rPr lang="en-US" dirty="0"/>
            </a:br>
            <a:r>
              <a:rPr lang="en-US" dirty="0"/>
              <a:t>future</a:t>
            </a:r>
          </a:p>
          <a:p>
            <a:pPr lvl="1"/>
            <a:r>
              <a:rPr lang="en-US" dirty="0"/>
              <a:t>extrapolate from past</a:t>
            </a:r>
          </a:p>
          <a:p>
            <a:pPr lvl="1"/>
            <a:r>
              <a:rPr lang="en-US" dirty="0"/>
              <a:t>take seasonality into</a:t>
            </a:r>
            <a:br>
              <a:rPr lang="en-US" dirty="0"/>
            </a:br>
            <a:r>
              <a:rPr lang="en-US" dirty="0"/>
              <a:t>consideration</a:t>
            </a:r>
          </a:p>
          <a:p>
            <a:r>
              <a:rPr lang="en-US" dirty="0"/>
              <a:t>Based on Prophet</a:t>
            </a:r>
          </a:p>
          <a:p>
            <a:pPr lvl="1"/>
            <a:r>
              <a:rPr lang="en-US" dirty="0"/>
              <a:t>open source Python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8A027B-70C8-AF54-BF69-5B079DF53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Apache Superset - Data Exploration, Visualization &amp; Analysis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B1235-2878-EE44-A88F-59B05E8BC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13</a:t>
            </a:fld>
            <a:endParaRPr lang="nl-NL"/>
          </a:p>
        </p:txBody>
      </p:sp>
      <p:pic>
        <p:nvPicPr>
          <p:cNvPr id="2050" name="Picture 2" descr="superset timeseries chart 5">
            <a:extLst>
              <a:ext uri="{FF2B5EF4-FFF2-40B4-BE49-F238E27FC236}">
                <a16:creationId xmlns:a16="http://schemas.microsoft.com/office/drawing/2014/main" id="{26263007-FE4D-BEC3-0F7C-7F0C81EED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686" y="-353206"/>
            <a:ext cx="5728725" cy="42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A6158BFA-F3DF-8751-6D72-CA5A66E1E597}"/>
              </a:ext>
            </a:extLst>
          </p:cNvPr>
          <p:cNvSpPr/>
          <p:nvPr/>
        </p:nvSpPr>
        <p:spPr>
          <a:xfrm rot="7088929">
            <a:off x="8848422" y="410527"/>
            <a:ext cx="129473" cy="3074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78CFA52-0B94-17A0-2868-D295D729657D}"/>
              </a:ext>
            </a:extLst>
          </p:cNvPr>
          <p:cNvSpPr/>
          <p:nvPr/>
        </p:nvSpPr>
        <p:spPr>
          <a:xfrm rot="11999614">
            <a:off x="8936085" y="1553705"/>
            <a:ext cx="129473" cy="3074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7AA0141-18FA-D848-F54C-215DF2557D84}"/>
              </a:ext>
            </a:extLst>
          </p:cNvPr>
          <p:cNvSpPr/>
          <p:nvPr/>
        </p:nvSpPr>
        <p:spPr>
          <a:xfrm rot="10495603">
            <a:off x="8976908" y="1018281"/>
            <a:ext cx="129473" cy="3074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33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19BC3-B688-3DF1-FBC4-0512BCDB6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Notifications - Alarms and Scheduled Reports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FBEEC-EFD5-00CF-05EE-66477F3B20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When?</a:t>
            </a:r>
          </a:p>
          <a:p>
            <a:pPr lvl="1"/>
            <a:r>
              <a:rPr lang="en-US" dirty="0"/>
              <a:t>condition</a:t>
            </a:r>
          </a:p>
          <a:p>
            <a:pPr lvl="1"/>
            <a:r>
              <a:rPr lang="en-US" dirty="0"/>
              <a:t>schedule</a:t>
            </a:r>
          </a:p>
          <a:p>
            <a:r>
              <a:rPr lang="en-US" dirty="0"/>
              <a:t>What?</a:t>
            </a:r>
          </a:p>
          <a:p>
            <a:r>
              <a:rPr lang="en-US" dirty="0"/>
              <a:t>To whom?</a:t>
            </a:r>
          </a:p>
          <a:p>
            <a:r>
              <a:rPr lang="en-US" dirty="0"/>
              <a:t>Channel/Method?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9D208-EB6A-729C-7DE9-44EC7BFEE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Apache Superset - Data Exploration, Visualization &amp; Analysis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C7BE62-D1ED-BC41-2A9A-FA85B383E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14</a:t>
            </a:fld>
            <a:endParaRPr lang="nl-NL"/>
          </a:p>
        </p:txBody>
      </p:sp>
      <p:pic>
        <p:nvPicPr>
          <p:cNvPr id="7170" name="Picture 2" descr="Add Alert">
            <a:extLst>
              <a:ext uri="{FF2B5EF4-FFF2-40B4-BE49-F238E27FC236}">
                <a16:creationId xmlns:a16="http://schemas.microsoft.com/office/drawing/2014/main" id="{374F4E60-72D2-C29F-8BED-3D67F8F65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107" y="966574"/>
            <a:ext cx="5949270" cy="386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11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6B12B-0EAD-84CA-E99D-545F3ED34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 – Multiple Layers – </a:t>
            </a:r>
            <a:br>
              <a:rPr lang="en-US" dirty="0"/>
            </a:br>
            <a:r>
              <a:rPr lang="en-US" dirty="0"/>
              <a:t>Label Time Intervals and Timestamps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CB658-3132-DDFE-AAAB-4E53C9EFF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644896-6F46-8AB0-744D-FD3519E37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Apache Superset - Data Exploration, Visualization &amp; Analysis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7855BA-3486-29FE-7A49-BAD5E84AA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15</a:t>
            </a:fld>
            <a:endParaRPr lang="nl-NL"/>
          </a:p>
        </p:txBody>
      </p:sp>
      <p:pic>
        <p:nvPicPr>
          <p:cNvPr id="6146" name="Picture 2" descr="Completed_Annotations">
            <a:extLst>
              <a:ext uri="{FF2B5EF4-FFF2-40B4-BE49-F238E27FC236}">
                <a16:creationId xmlns:a16="http://schemas.microsoft.com/office/drawing/2014/main" id="{6A687669-4818-DF27-518F-D457E4679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56" y="837728"/>
            <a:ext cx="4645025" cy="126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List_of_Events2">
            <a:extLst>
              <a:ext uri="{FF2B5EF4-FFF2-40B4-BE49-F238E27FC236}">
                <a16:creationId xmlns:a16="http://schemas.microsoft.com/office/drawing/2014/main" id="{5FBB1204-AE68-F583-A64D-5BF779202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" y="1943822"/>
            <a:ext cx="4138310" cy="200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Interval_Highlighted">
            <a:extLst>
              <a:ext uri="{FF2B5EF4-FFF2-40B4-BE49-F238E27FC236}">
                <a16:creationId xmlns:a16="http://schemas.microsoft.com/office/drawing/2014/main" id="{154FDD70-21FC-DE3A-CED1-53D5585BE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033" y="181427"/>
            <a:ext cx="1854002" cy="244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Events1">
            <a:extLst>
              <a:ext uri="{FF2B5EF4-FFF2-40B4-BE49-F238E27FC236}">
                <a16:creationId xmlns:a16="http://schemas.microsoft.com/office/drawing/2014/main" id="{870376A5-392C-5EC1-5FF4-BB61F4CC9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165" y="2353600"/>
            <a:ext cx="3949759" cy="250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948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5141F-05AD-4FE9-0188-A5F7DEDF0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2DD25-1001-97B2-8223-189F70FC77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Users identified through OAuth2 providers such as GitHub, Twitter, LinkedIn, Google, Azure, and custom OAuth2 providers</a:t>
            </a:r>
          </a:p>
          <a:p>
            <a:r>
              <a:rPr lang="en-US" dirty="0"/>
              <a:t>Users are associated with roles</a:t>
            </a:r>
          </a:p>
          <a:p>
            <a:r>
              <a:rPr lang="en-US" dirty="0"/>
              <a:t>Roles are authorized on data sources, views, dashboards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Row level access / Group level data filters</a:t>
            </a:r>
          </a:p>
          <a:p>
            <a:pPr lvl="1"/>
            <a:r>
              <a:rPr lang="en-US" dirty="0"/>
              <a:t>Define a security filter for a table and associate </a:t>
            </a:r>
            <a:br>
              <a:rPr lang="en-US" dirty="0"/>
            </a:br>
            <a:r>
              <a:rPr lang="en-US" dirty="0"/>
              <a:t>the filter with a specific group</a:t>
            </a:r>
          </a:p>
          <a:p>
            <a:pPr lvl="1"/>
            <a:r>
              <a:rPr lang="en-US" dirty="0"/>
              <a:t>Any data access on that table by someone </a:t>
            </a:r>
            <a:br>
              <a:rPr lang="en-US" dirty="0"/>
            </a:br>
            <a:r>
              <a:rPr lang="en-US" dirty="0"/>
              <a:t>in the group will have the filter applied “transparently”</a:t>
            </a:r>
          </a:p>
          <a:p>
            <a:pPr lvl="1"/>
            <a:r>
              <a:rPr lang="en-US" dirty="0"/>
              <a:t>Multiple filters will be combined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CF9940-CBFB-135B-EB42-EFDAD083D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Apache Superset - Data Exploration, Visualization &amp; Analysis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BAF15A-E826-8752-9624-AB726E378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16</a:t>
            </a:fld>
            <a:endParaRPr lang="nl-NL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9814C867-A116-F8A1-3B50-BF5224A59770}"/>
              </a:ext>
            </a:extLst>
          </p:cNvPr>
          <p:cNvSpPr/>
          <p:nvPr/>
        </p:nvSpPr>
        <p:spPr>
          <a:xfrm>
            <a:off x="5880295" y="3179298"/>
            <a:ext cx="2159391" cy="145600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FD22E8-B21F-4BAD-CB50-BA2B30DAC598}"/>
              </a:ext>
            </a:extLst>
          </p:cNvPr>
          <p:cNvSpPr/>
          <p:nvPr/>
        </p:nvSpPr>
        <p:spPr>
          <a:xfrm>
            <a:off x="6274191" y="3683298"/>
            <a:ext cx="583809" cy="67768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E8AB300-94E6-E15E-2C64-53E10E21B190}"/>
              </a:ext>
            </a:extLst>
          </p:cNvPr>
          <p:cNvSpPr/>
          <p:nvPr/>
        </p:nvSpPr>
        <p:spPr>
          <a:xfrm>
            <a:off x="6147582" y="1667022"/>
            <a:ext cx="1069144" cy="56974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Group</a:t>
            </a:r>
          </a:p>
        </p:txBody>
      </p:sp>
      <p:sp>
        <p:nvSpPr>
          <p:cNvPr id="9" name="Flowchart: Predefined Process 8">
            <a:extLst>
              <a:ext uri="{FF2B5EF4-FFF2-40B4-BE49-F238E27FC236}">
                <a16:creationId xmlns:a16="http://schemas.microsoft.com/office/drawing/2014/main" id="{94CA4E4E-24DF-AEE9-0BDA-B1411A272053}"/>
              </a:ext>
            </a:extLst>
          </p:cNvPr>
          <p:cNvSpPr/>
          <p:nvPr/>
        </p:nvSpPr>
        <p:spPr>
          <a:xfrm>
            <a:off x="7344002" y="2370406"/>
            <a:ext cx="1079995" cy="504000"/>
          </a:xfrm>
          <a:prstGeom prst="flowChartPredefinedProcess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Security Filter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0BA67FCF-71B9-7B71-6A6B-58C15F17A74C}"/>
              </a:ext>
            </a:extLst>
          </p:cNvPr>
          <p:cNvCxnSpPr>
            <a:stCxn id="9" idx="0"/>
            <a:endCxn id="8" idx="3"/>
          </p:cNvCxnSpPr>
          <p:nvPr/>
        </p:nvCxnSpPr>
        <p:spPr>
          <a:xfrm rot="16200000" flipV="1">
            <a:off x="7341107" y="1827513"/>
            <a:ext cx="418513" cy="66727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1E4113B-5709-966F-2BEC-143E4FF4CD45}"/>
              </a:ext>
            </a:extLst>
          </p:cNvPr>
          <p:cNvCxnSpPr>
            <a:stCxn id="9" idx="2"/>
            <a:endCxn id="7" idx="0"/>
          </p:cNvCxnSpPr>
          <p:nvPr/>
        </p:nvCxnSpPr>
        <p:spPr>
          <a:xfrm rot="5400000">
            <a:off x="6820602" y="2619900"/>
            <a:ext cx="808892" cy="1317904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666A5C2-3F24-33D5-233E-1391667E1309}"/>
              </a:ext>
            </a:extLst>
          </p:cNvPr>
          <p:cNvSpPr/>
          <p:nvPr/>
        </p:nvSpPr>
        <p:spPr>
          <a:xfrm>
            <a:off x="5966942" y="2243797"/>
            <a:ext cx="398689" cy="1420837"/>
          </a:xfrm>
          <a:custGeom>
            <a:avLst/>
            <a:gdLst>
              <a:gd name="connsiteX0" fmla="*/ 398689 w 398689"/>
              <a:gd name="connsiteY0" fmla="*/ 0 h 1420837"/>
              <a:gd name="connsiteX1" fmla="*/ 18861 w 398689"/>
              <a:gd name="connsiteY1" fmla="*/ 302455 h 1420837"/>
              <a:gd name="connsiteX2" fmla="*/ 89200 w 398689"/>
              <a:gd name="connsiteY2" fmla="*/ 942535 h 1420837"/>
              <a:gd name="connsiteX3" fmla="*/ 363520 w 398689"/>
              <a:gd name="connsiteY3" fmla="*/ 1420837 h 142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8689" h="1420837">
                <a:moveTo>
                  <a:pt x="398689" y="0"/>
                </a:moveTo>
                <a:cubicBezTo>
                  <a:pt x="234565" y="72683"/>
                  <a:pt x="70442" y="145366"/>
                  <a:pt x="18861" y="302455"/>
                </a:cubicBezTo>
                <a:cubicBezTo>
                  <a:pt x="-32720" y="459544"/>
                  <a:pt x="31757" y="756138"/>
                  <a:pt x="89200" y="942535"/>
                </a:cubicBezTo>
                <a:cubicBezTo>
                  <a:pt x="146643" y="1128932"/>
                  <a:pt x="255081" y="1274884"/>
                  <a:pt x="363520" y="1420837"/>
                </a:cubicBezTo>
              </a:path>
            </a:pathLst>
          </a:custGeom>
          <a:noFill/>
          <a:ln w="3810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9EED42-5AFD-0F15-9017-FBAEBAC2DB41}"/>
              </a:ext>
            </a:extLst>
          </p:cNvPr>
          <p:cNvSpPr/>
          <p:nvPr/>
        </p:nvSpPr>
        <p:spPr>
          <a:xfrm>
            <a:off x="5611400" y="2484028"/>
            <a:ext cx="583809" cy="276756"/>
          </a:xfrm>
          <a:prstGeom prst="rect">
            <a:avLst/>
          </a:prstGeom>
          <a:solidFill>
            <a:schemeClr val="accent4">
              <a:lumMod val="40000"/>
              <a:lumOff val="60000"/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638E5AA-FA8D-8A5B-E3E1-18B3B690DFBE}"/>
              </a:ext>
            </a:extLst>
          </p:cNvPr>
          <p:cNvSpPr/>
          <p:nvPr/>
        </p:nvSpPr>
        <p:spPr>
          <a:xfrm>
            <a:off x="5981956" y="2496457"/>
            <a:ext cx="1355015" cy="406400"/>
          </a:xfrm>
          <a:custGeom>
            <a:avLst/>
            <a:gdLst>
              <a:gd name="connsiteX0" fmla="*/ 1355015 w 1355015"/>
              <a:gd name="connsiteY0" fmla="*/ 0 h 406400"/>
              <a:gd name="connsiteX1" fmla="*/ 193873 w 1355015"/>
              <a:gd name="connsiteY1" fmla="*/ 181429 h 406400"/>
              <a:gd name="connsiteX2" fmla="*/ 12444 w 1355015"/>
              <a:gd name="connsiteY2" fmla="*/ 40640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5015" h="406400">
                <a:moveTo>
                  <a:pt x="1355015" y="0"/>
                </a:moveTo>
                <a:cubicBezTo>
                  <a:pt x="886325" y="56848"/>
                  <a:pt x="417635" y="113696"/>
                  <a:pt x="193873" y="181429"/>
                </a:cubicBezTo>
                <a:cubicBezTo>
                  <a:pt x="-29889" y="249162"/>
                  <a:pt x="-8723" y="327781"/>
                  <a:pt x="12444" y="406400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196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 animBg="1"/>
      <p:bldP spid="9" grpId="0" animBg="1"/>
      <p:bldP spid="15" grpId="0" animBg="1"/>
      <p:bldP spid="16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96557-4BCF-7654-BCAE-A628911C7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Visualization Plugins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E8D63-EE11-B9DC-E5E3-8972A4D26E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059654" cy="3780000"/>
          </a:xfrm>
        </p:spPr>
        <p:txBody>
          <a:bodyPr/>
          <a:lstStyle/>
          <a:p>
            <a:r>
              <a:rPr lang="en-US" dirty="0"/>
              <a:t>Adding custom data visualizations to Superset is well supported</a:t>
            </a:r>
          </a:p>
          <a:p>
            <a:r>
              <a:rPr lang="en-US" dirty="0"/>
              <a:t>Steps:</a:t>
            </a:r>
          </a:p>
          <a:p>
            <a:pPr lvl="1"/>
            <a:r>
              <a:rPr lang="en-US" dirty="0"/>
              <a:t>Generate Skeleton for custom plugin (CLI, Yeoman)</a:t>
            </a:r>
          </a:p>
          <a:p>
            <a:pPr lvl="1"/>
            <a:r>
              <a:rPr lang="en-US" dirty="0"/>
              <a:t>Register plugin (JSON)</a:t>
            </a:r>
          </a:p>
          <a:p>
            <a:pPr lvl="1"/>
            <a:r>
              <a:rPr lang="en-US" dirty="0"/>
              <a:t>Configure plugin – valid input, labels, hooks (JSON)</a:t>
            </a:r>
          </a:p>
          <a:p>
            <a:pPr lvl="1"/>
            <a:r>
              <a:rPr lang="en-US" dirty="0"/>
              <a:t>Implement/link React component that actually renders data (Typescript/JS)</a:t>
            </a:r>
          </a:p>
          <a:p>
            <a:pPr lvl="1"/>
            <a:endParaRPr lang="en-US" dirty="0"/>
          </a:p>
          <a:p>
            <a:r>
              <a:rPr lang="en-US" dirty="0"/>
              <a:t>At runtime: Superset </a:t>
            </a:r>
          </a:p>
          <a:p>
            <a:pPr lvl="1"/>
            <a:r>
              <a:rPr lang="en-US" dirty="0"/>
              <a:t>exposes custom plugin in gallery</a:t>
            </a:r>
          </a:p>
          <a:p>
            <a:pPr lvl="1"/>
            <a:r>
              <a:rPr lang="en-US" dirty="0"/>
              <a:t>allows users to set relevant configuration for plugin</a:t>
            </a:r>
          </a:p>
          <a:p>
            <a:pPr lvl="1"/>
            <a:r>
              <a:rPr lang="en-US" dirty="0"/>
              <a:t>passes data – query result set – to plugin</a:t>
            </a:r>
          </a:p>
          <a:p>
            <a:pPr lvl="1"/>
            <a:r>
              <a:rPr lang="en-US" dirty="0"/>
              <a:t>embeds the rendered outcome appropriately in the webpage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8C9507-D125-7B99-0B20-D2103171C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Apache Superset - Data Exploration, Visualization &amp; Analysis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A3F00D-58A6-65F7-8A64-C1894D4CA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94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3B334-04B4-0D4B-F203-D9EF54ED4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 Reach of Apache Superset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2B6955-BC62-034B-751F-11D3C7E1F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Superset can process data in SQL enabled 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3D0B8F-62FE-7313-5F80-CCD13F7D1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Apache Superset - Data Exploration, Visualization &amp; Analysis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67BBC8-6018-20E4-59AD-3EE659E0B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18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B10C3D-8869-9732-DCFB-5C4E81785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77" y="1233092"/>
            <a:ext cx="6786725" cy="332981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86D68BA-7BA1-B586-5A78-4581376086B7}"/>
                  </a:ext>
                </a:extLst>
              </p14:cNvPr>
              <p14:cNvContentPartPr/>
              <p14:nvPr/>
            </p14:nvContentPartPr>
            <p14:xfrm>
              <a:off x="3068799" y="3415976"/>
              <a:ext cx="1000800" cy="561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86D68BA-7BA1-B586-5A78-4581376086B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50799" y="3397976"/>
                <a:ext cx="1036440" cy="59724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B98C2C10-40DB-0D82-9490-5080CC27469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2720" y="4414826"/>
            <a:ext cx="1530569" cy="44925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2DD5F37-C2D4-F7AC-226E-6734BC34596F}"/>
                  </a:ext>
                </a:extLst>
              </p14:cNvPr>
              <p14:cNvContentPartPr/>
              <p14:nvPr/>
            </p14:nvContentPartPr>
            <p14:xfrm>
              <a:off x="6044726" y="4309081"/>
              <a:ext cx="2079206" cy="6249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2DD5F37-C2D4-F7AC-226E-6734BC34596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027084" y="4291441"/>
                <a:ext cx="2114850" cy="66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722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96CA9-62AD-3F31-9855-A6A24FCC0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Trino</a:t>
            </a:r>
            <a:r>
              <a:rPr lang="en-US" dirty="0"/>
              <a:t> (</a:t>
            </a:r>
            <a:r>
              <a:rPr lang="en-US" dirty="0" err="1"/>
              <a:t>pka</a:t>
            </a:r>
            <a:r>
              <a:rPr lang="en-US" dirty="0"/>
              <a:t> Presto SQL)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65464D-EAC7-E906-A154-4BBA0197E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Apache Superset - Data Exploration, Visualization &amp; Analysis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2389B4-194A-06C9-C24D-8D2224A51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19</a:t>
            </a:fld>
            <a:endParaRPr lang="nl-NL"/>
          </a:p>
        </p:txBody>
      </p:sp>
      <p:pic>
        <p:nvPicPr>
          <p:cNvPr id="8196" name="Picture 4" descr="findinpath - Data Mesh showcase with dbt-trino">
            <a:extLst>
              <a:ext uri="{FF2B5EF4-FFF2-40B4-BE49-F238E27FC236}">
                <a16:creationId xmlns:a16="http://schemas.microsoft.com/office/drawing/2014/main" id="{A2AFA9FF-7BE1-E5D8-0B4D-52D073523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9432" y="931500"/>
            <a:ext cx="5231998" cy="39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Installing Trino (Presto) in ubuntu 20.04 LTS.">
            <a:extLst>
              <a:ext uri="{FF2B5EF4-FFF2-40B4-BE49-F238E27FC236}">
                <a16:creationId xmlns:a16="http://schemas.microsoft.com/office/drawing/2014/main" id="{F6042A36-4498-5698-9296-E270E078B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676" y="-20323"/>
            <a:ext cx="2490324" cy="112064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B4AC0-A696-39E8-5FF5-B4FAE85127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Distributed Federated Query Engine</a:t>
            </a:r>
          </a:p>
          <a:p>
            <a:pPr lvl="1"/>
            <a:r>
              <a:rPr lang="en-US" sz="1400" dirty="0"/>
              <a:t>OLAP system, enables data mesh</a:t>
            </a:r>
          </a:p>
          <a:p>
            <a:pPr lvl="1"/>
            <a:r>
              <a:rPr lang="en-US" sz="1400" dirty="0"/>
              <a:t>does </a:t>
            </a:r>
            <a:r>
              <a:rPr lang="en-US" sz="1400" i="1" dirty="0"/>
              <a:t>not</a:t>
            </a:r>
            <a:r>
              <a:rPr lang="en-US" sz="1400" dirty="0"/>
              <a:t> store data itself</a:t>
            </a:r>
          </a:p>
          <a:p>
            <a:pPr lvl="1"/>
            <a:r>
              <a:rPr lang="en-US" sz="1400" dirty="0"/>
              <a:t>MPP architecture</a:t>
            </a:r>
          </a:p>
          <a:p>
            <a:r>
              <a:rPr lang="en-US" dirty="0" err="1"/>
              <a:t>Trino</a:t>
            </a:r>
            <a:r>
              <a:rPr lang="en-US" dirty="0"/>
              <a:t> processes SQL queries</a:t>
            </a:r>
            <a:br>
              <a:rPr lang="en-US" dirty="0"/>
            </a:br>
            <a:r>
              <a:rPr lang="en-US" dirty="0"/>
              <a:t>against multiple data engines</a:t>
            </a:r>
          </a:p>
          <a:p>
            <a:pPr lvl="1"/>
            <a:r>
              <a:rPr lang="en-US" sz="1400" dirty="0"/>
              <a:t>SQL and NoSQL</a:t>
            </a:r>
          </a:p>
          <a:p>
            <a:pPr lvl="1"/>
            <a:r>
              <a:rPr lang="en-US" sz="1400" dirty="0"/>
              <a:t>database and other</a:t>
            </a:r>
            <a:br>
              <a:rPr lang="en-US" sz="1400" dirty="0"/>
            </a:br>
            <a:r>
              <a:rPr lang="en-US" sz="1400" dirty="0"/>
              <a:t>(queue, event broker, file</a:t>
            </a:r>
            <a:br>
              <a:rPr lang="en-US" sz="1400" dirty="0"/>
            </a:br>
            <a:r>
              <a:rPr lang="en-US" sz="1400" dirty="0"/>
              <a:t>system, cache)</a:t>
            </a:r>
          </a:p>
          <a:p>
            <a:pPr lvl="1"/>
            <a:r>
              <a:rPr lang="en-US" sz="1400" dirty="0"/>
              <a:t>combines results across sources: </a:t>
            </a:r>
            <a:br>
              <a:rPr lang="en-US" sz="1400" dirty="0"/>
            </a:br>
            <a:r>
              <a:rPr lang="en-US" sz="1400" dirty="0"/>
              <a:t>join, union, group by / aggregate</a:t>
            </a:r>
          </a:p>
          <a:p>
            <a:r>
              <a:rPr lang="en-US" dirty="0"/>
              <a:t>Started in 2012 at Facebook as Presto</a:t>
            </a:r>
          </a:p>
          <a:p>
            <a:pPr lvl="1"/>
            <a:r>
              <a:rPr lang="en-US" dirty="0"/>
              <a:t>to replace Hive</a:t>
            </a:r>
          </a:p>
          <a:p>
            <a:r>
              <a:rPr lang="en-US" dirty="0"/>
              <a:t>Offered as SaaS by Galaxy</a:t>
            </a:r>
          </a:p>
        </p:txBody>
      </p:sp>
    </p:spTree>
    <p:extLst>
      <p:ext uri="{BB962C8B-B14F-4D97-AF65-F5344CB8AC3E}">
        <p14:creationId xmlns:p14="http://schemas.microsoft.com/office/powerpoint/2010/main" val="1121220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1E1DEA-6DFF-5C63-51E0-70360D50D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Superset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EC3FBF-CBD8-D3D3-FCE8-DB627B5A5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981182" cy="3780000"/>
          </a:xfrm>
        </p:spPr>
        <p:txBody>
          <a:bodyPr/>
          <a:lstStyle/>
          <a:p>
            <a:r>
              <a:rPr lang="en-US" dirty="0"/>
              <a:t>Data Visualization – ready to use product</a:t>
            </a:r>
          </a:p>
          <a:p>
            <a:pPr lvl="1"/>
            <a:r>
              <a:rPr lang="en-US" dirty="0"/>
              <a:t>browser based UI &amp; web server backend</a:t>
            </a:r>
          </a:p>
          <a:p>
            <a:pPr lvl="1"/>
            <a:r>
              <a:rPr lang="en-US" dirty="0"/>
              <a:t>any SQL data source</a:t>
            </a:r>
          </a:p>
          <a:p>
            <a:pPr lvl="1"/>
            <a:r>
              <a:rPr lang="en-US" dirty="0"/>
              <a:t>quick table-to-visualization &amp; dashboard</a:t>
            </a:r>
          </a:p>
          <a:p>
            <a:pPr lvl="1"/>
            <a:r>
              <a:rPr lang="en-US" dirty="0"/>
              <a:t>open source, end user friendly/self service</a:t>
            </a:r>
          </a:p>
          <a:p>
            <a:pPr marL="180000" lvl="1" indent="0">
              <a:buNone/>
            </a:pPr>
            <a:endParaRPr lang="en-US" dirty="0"/>
          </a:p>
          <a:p>
            <a:pPr marL="1800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Design principles: </a:t>
            </a:r>
          </a:p>
          <a:p>
            <a:pPr lvl="1"/>
            <a:r>
              <a:rPr lang="en-US" dirty="0"/>
              <a:t>single or multi-user, </a:t>
            </a:r>
          </a:p>
          <a:p>
            <a:pPr lvl="1"/>
            <a:r>
              <a:rPr lang="en-US" dirty="0"/>
              <a:t>no data is stored in Superset (except meta-data) </a:t>
            </a:r>
            <a:br>
              <a:rPr lang="en-US" dirty="0"/>
            </a:br>
            <a:r>
              <a:rPr lang="en-US" dirty="0"/>
              <a:t>and ephemeral cache, </a:t>
            </a:r>
          </a:p>
          <a:p>
            <a:pPr lvl="1"/>
            <a:r>
              <a:rPr lang="en-US" dirty="0"/>
              <a:t>light weight &amp; optional semantic layer</a:t>
            </a:r>
          </a:p>
          <a:p>
            <a:pPr lvl="1"/>
            <a:r>
              <a:rPr lang="en-US" dirty="0"/>
              <a:t>row based access control applied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516BDBB-1850-0220-A20C-F667FFCC6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Apache Superset - Data Exploration, Visualization &amp; Analysis</a:t>
            </a:r>
            <a:endParaRPr lang="nl-NL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DFF18B8-A1BC-4210-1253-46DC112B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</a:t>
            </a:fld>
            <a:endParaRPr lang="nl-NL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9C82F9D-D6FA-D2D7-D504-983A24C34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125" y="1888032"/>
            <a:ext cx="3239872" cy="219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uperset">
            <a:extLst>
              <a:ext uri="{FF2B5EF4-FFF2-40B4-BE49-F238E27FC236}">
                <a16:creationId xmlns:a16="http://schemas.microsoft.com/office/drawing/2014/main" id="{0A380C3C-ADBE-1914-6C5C-B56B931D4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726" y="244118"/>
            <a:ext cx="2391508" cy="61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QL Lab">
            <a:extLst>
              <a:ext uri="{FF2B5EF4-FFF2-40B4-BE49-F238E27FC236}">
                <a16:creationId xmlns:a16="http://schemas.microsoft.com/office/drawing/2014/main" id="{42E9B4B9-2DA5-A796-F10E-07C24C801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477" y="275698"/>
            <a:ext cx="2183603" cy="128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">
            <a:extLst>
              <a:ext uri="{FF2B5EF4-FFF2-40B4-BE49-F238E27FC236}">
                <a16:creationId xmlns:a16="http://schemas.microsoft.com/office/drawing/2014/main" id="{CBB92C71-741E-00D6-E49D-EB583D132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009" y="1394337"/>
            <a:ext cx="2656109" cy="1289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21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AF757-DA78-9F79-9167-AA023DC2A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Superset can access data via </a:t>
            </a:r>
            <a:r>
              <a:rPr lang="en-US" dirty="0" err="1"/>
              <a:t>Trino</a:t>
            </a:r>
            <a:r>
              <a:rPr lang="en-US" dirty="0"/>
              <a:t> using SQL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9A33A5-0C7E-D86C-B960-FE2247959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Apache Superset - Data Exploration, Visualization &amp; Analysis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EB4407-7D17-514A-779D-299BA8662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20</a:t>
            </a:fld>
            <a:endParaRPr lang="nl-NL"/>
          </a:p>
        </p:txBody>
      </p:sp>
      <p:pic>
        <p:nvPicPr>
          <p:cNvPr id="6" name="Picture 2" descr="Superset">
            <a:extLst>
              <a:ext uri="{FF2B5EF4-FFF2-40B4-BE49-F238E27FC236}">
                <a16:creationId xmlns:a16="http://schemas.microsoft.com/office/drawing/2014/main" id="{9938CAA0-891B-0610-3CE0-30EDF6B83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508" y="599314"/>
            <a:ext cx="3460241" cy="89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nstalling Trino (Presto) in ubuntu 20.04 LTS.">
            <a:extLst>
              <a:ext uri="{FF2B5EF4-FFF2-40B4-BE49-F238E27FC236}">
                <a16:creationId xmlns:a16="http://schemas.microsoft.com/office/drawing/2014/main" id="{0095165B-656A-E650-0CCA-F96EDCAA6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838" y="1288787"/>
            <a:ext cx="2490324" cy="112064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1F48AC2D-1E6B-8F73-4B9D-580F4718C215}"/>
              </a:ext>
            </a:extLst>
          </p:cNvPr>
          <p:cNvSpPr/>
          <p:nvPr/>
        </p:nvSpPr>
        <p:spPr>
          <a:xfrm>
            <a:off x="4396114" y="1343912"/>
            <a:ext cx="351772" cy="4099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759793D2-03B3-395A-56FA-83D155045614}"/>
              </a:ext>
            </a:extLst>
          </p:cNvPr>
          <p:cNvSpPr/>
          <p:nvPr/>
        </p:nvSpPr>
        <p:spPr>
          <a:xfrm>
            <a:off x="2868009" y="2351169"/>
            <a:ext cx="3263590" cy="308565"/>
          </a:xfrm>
          <a:prstGeom prst="downArrow">
            <a:avLst/>
          </a:prstGeom>
          <a:solidFill>
            <a:schemeClr val="accent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FDA1FEDD-DEB3-A493-A67A-38702F96C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" name="Picture 4" descr="findinpath - Data Mesh showcase with dbt-trino">
            <a:extLst>
              <a:ext uri="{FF2B5EF4-FFF2-40B4-BE49-F238E27FC236}">
                <a16:creationId xmlns:a16="http://schemas.microsoft.com/office/drawing/2014/main" id="{141F9994-6296-143B-0360-5DB8A96F61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43"/>
          <a:stretch/>
        </p:blipFill>
        <p:spPr bwMode="auto">
          <a:xfrm>
            <a:off x="2010632" y="2750383"/>
            <a:ext cx="5231998" cy="89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589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AF757-DA78-9F79-9167-AA023DC2A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Superset can access &amp; combine non-SQL and SQL sources via </a:t>
            </a:r>
            <a:r>
              <a:rPr lang="en-US" dirty="0" err="1"/>
              <a:t>Trino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9A33A5-0C7E-D86C-B960-FE2247959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Apache Superset - Data Exploration, Visualization &amp; Analysis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EB4407-7D17-514A-779D-299BA8662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21</a:t>
            </a:fld>
            <a:endParaRPr lang="nl-NL"/>
          </a:p>
        </p:txBody>
      </p:sp>
      <p:pic>
        <p:nvPicPr>
          <p:cNvPr id="6" name="Picture 2" descr="Superset">
            <a:extLst>
              <a:ext uri="{FF2B5EF4-FFF2-40B4-BE49-F238E27FC236}">
                <a16:creationId xmlns:a16="http://schemas.microsoft.com/office/drawing/2014/main" id="{9938CAA0-891B-0610-3CE0-30EDF6B83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508" y="599314"/>
            <a:ext cx="3460241" cy="89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nstalling Trino (Presto) in ubuntu 20.04 LTS.">
            <a:extLst>
              <a:ext uri="{FF2B5EF4-FFF2-40B4-BE49-F238E27FC236}">
                <a16:creationId xmlns:a16="http://schemas.microsoft.com/office/drawing/2014/main" id="{0095165B-656A-E650-0CCA-F96EDCAA6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838" y="1288787"/>
            <a:ext cx="2490324" cy="112064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1F48AC2D-1E6B-8F73-4B9D-580F4718C215}"/>
              </a:ext>
            </a:extLst>
          </p:cNvPr>
          <p:cNvSpPr/>
          <p:nvPr/>
        </p:nvSpPr>
        <p:spPr>
          <a:xfrm>
            <a:off x="4396114" y="1343912"/>
            <a:ext cx="351772" cy="4099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Instantly see into all your systems, apps, and services | Datadog">
            <a:extLst>
              <a:ext uri="{FF2B5EF4-FFF2-40B4-BE49-F238E27FC236}">
                <a16:creationId xmlns:a16="http://schemas.microsoft.com/office/drawing/2014/main" id="{1C8AA8D9-DE0E-FFF1-8486-B408045F98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737" y="3293916"/>
            <a:ext cx="1567626" cy="100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Why should one use Amazon S3 over Dropbox or Google Drive? - Quora">
            <a:extLst>
              <a:ext uri="{FF2B5EF4-FFF2-40B4-BE49-F238E27FC236}">
                <a16:creationId xmlns:a16="http://schemas.microsoft.com/office/drawing/2014/main" id="{89D77C65-860F-CF4A-DFCB-827C2AF4B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508" y="4281477"/>
            <a:ext cx="796126" cy="59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Partner Integrations · Airship Docs">
            <a:extLst>
              <a:ext uri="{FF2B5EF4-FFF2-40B4-BE49-F238E27FC236}">
                <a16:creationId xmlns:a16="http://schemas.microsoft.com/office/drawing/2014/main" id="{CAE8FCA8-008F-077E-9299-217E17ACF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579" y="4145342"/>
            <a:ext cx="353735" cy="25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Image result for elastic search">
            <a:extLst>
              <a:ext uri="{FF2B5EF4-FFF2-40B4-BE49-F238E27FC236}">
                <a16:creationId xmlns:a16="http://schemas.microsoft.com/office/drawing/2014/main" id="{002B1118-90CC-74EB-6595-F872B91F5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11" y="4338226"/>
            <a:ext cx="1241407" cy="48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Image result for hadoop">
            <a:extLst>
              <a:ext uri="{FF2B5EF4-FFF2-40B4-BE49-F238E27FC236}">
                <a16:creationId xmlns:a16="http://schemas.microsoft.com/office/drawing/2014/main" id="{30CAF0A6-4C77-C91D-8689-D4F69253F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214" y="4028377"/>
            <a:ext cx="1317303" cy="49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logo kafka">
            <a:extLst>
              <a:ext uri="{FF2B5EF4-FFF2-40B4-BE49-F238E27FC236}">
                <a16:creationId xmlns:a16="http://schemas.microsoft.com/office/drawing/2014/main" id="{1CAACE45-168D-B10C-BAC4-C696A832C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037" y="3246633"/>
            <a:ext cx="830340" cy="43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4" descr="Image result for prometheus database logo">
            <a:extLst>
              <a:ext uri="{FF2B5EF4-FFF2-40B4-BE49-F238E27FC236}">
                <a16:creationId xmlns:a16="http://schemas.microsoft.com/office/drawing/2014/main" id="{F151F092-C8BF-161B-06BE-3179F96BB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556" y="4275188"/>
            <a:ext cx="953323" cy="53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324EEC1A-7CD2-0B14-513B-C6614738E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375" y="4420228"/>
            <a:ext cx="1549656" cy="4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42544A-C156-FEE0-BFF5-ECF81DABF7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26274" y="2917427"/>
            <a:ext cx="427724" cy="513268"/>
          </a:xfrm>
          <a:prstGeom prst="rect">
            <a:avLst/>
          </a:prstGeom>
        </p:spPr>
      </p:pic>
      <p:pic>
        <p:nvPicPr>
          <p:cNvPr id="17" name="Picture 4" descr="Icon&#10;&#10;Description automatically generated">
            <a:extLst>
              <a:ext uri="{FF2B5EF4-FFF2-40B4-BE49-F238E27FC236}">
                <a16:creationId xmlns:a16="http://schemas.microsoft.com/office/drawing/2014/main" id="{0B774465-5AA9-B181-0639-6D42C0499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99804" y="3391883"/>
            <a:ext cx="638085" cy="657568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6CEDB0-8F24-CAE2-C7D5-8D65E1A6F33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38687" y="3204018"/>
            <a:ext cx="693312" cy="64522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EB40250-5E8B-2FB4-31F8-786CB3EB3F4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6814" y="3858676"/>
            <a:ext cx="1239712" cy="396420"/>
          </a:xfrm>
          <a:prstGeom prst="rect">
            <a:avLst/>
          </a:prstGeom>
        </p:spPr>
      </p:pic>
      <p:pic>
        <p:nvPicPr>
          <p:cNvPr id="9224" name="Picture 8" descr="Database of Databases - Accumulo">
            <a:extLst>
              <a:ext uri="{FF2B5EF4-FFF2-40B4-BE49-F238E27FC236}">
                <a16:creationId xmlns:a16="http://schemas.microsoft.com/office/drawing/2014/main" id="{ACDD64C0-094A-C12B-2624-C666A7FCD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24" y="3694888"/>
            <a:ext cx="1014783" cy="25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Download Google BigQuery Logo PNG and Vector (PDF, SVG, Ai, EPS) Free">
            <a:extLst>
              <a:ext uri="{FF2B5EF4-FFF2-40B4-BE49-F238E27FC236}">
                <a16:creationId xmlns:a16="http://schemas.microsoft.com/office/drawing/2014/main" id="{3A698F83-299A-80FA-C2A5-67DB0E524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453" y="3689431"/>
            <a:ext cx="1231027" cy="89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MySQL Server Compatibility - How To Disable Strict Mode - TehnoBlog.org">
            <a:extLst>
              <a:ext uri="{FF2B5EF4-FFF2-40B4-BE49-F238E27FC236}">
                <a16:creationId xmlns:a16="http://schemas.microsoft.com/office/drawing/2014/main" id="{AF1E54CA-A382-F7A7-6EEE-C5DAD8FCA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293" y="3698992"/>
            <a:ext cx="986575" cy="51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The Cloudera Scoop: One Platform Initiative, RecordService &amp; Kudu ...">
            <a:extLst>
              <a:ext uri="{FF2B5EF4-FFF2-40B4-BE49-F238E27FC236}">
                <a16:creationId xmlns:a16="http://schemas.microsoft.com/office/drawing/2014/main" id="{16107C7D-DDC2-1FE2-26D0-F2A6B8535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49" y="2722046"/>
            <a:ext cx="814388" cy="59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>
            <a:extLst>
              <a:ext uri="{FF2B5EF4-FFF2-40B4-BE49-F238E27FC236}">
                <a16:creationId xmlns:a16="http://schemas.microsoft.com/office/drawing/2014/main" id="{53F92803-47A7-B7A7-F190-4D7523129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632" y="2942366"/>
            <a:ext cx="632239" cy="24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 descr="AWS-Kinesis-logo - Analytics Vidhya">
            <a:extLst>
              <a:ext uri="{FF2B5EF4-FFF2-40B4-BE49-F238E27FC236}">
                <a16:creationId xmlns:a16="http://schemas.microsoft.com/office/drawing/2014/main" id="{EAFF3D0B-8636-3479-BFA8-6EB6A3FA3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72" y="3412776"/>
            <a:ext cx="1043335" cy="43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6" name="Picture 20" descr="Apache Cassandra - NoSQL Database - BI / DW Insider">
            <a:extLst>
              <a:ext uri="{FF2B5EF4-FFF2-40B4-BE49-F238E27FC236}">
                <a16:creationId xmlns:a16="http://schemas.microsoft.com/office/drawing/2014/main" id="{AB81A6DE-78B1-896B-CA1F-61B13B332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314" y="4080694"/>
            <a:ext cx="1319430" cy="266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8" name="Picture 22" descr="Introduction to Apache Ignite - DEV Community">
            <a:extLst>
              <a:ext uri="{FF2B5EF4-FFF2-40B4-BE49-F238E27FC236}">
                <a16:creationId xmlns:a16="http://schemas.microsoft.com/office/drawing/2014/main" id="{0C85B616-16B7-C5C2-0AB3-10768A6EC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50" y="2838521"/>
            <a:ext cx="974987" cy="43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2" name="Picture 26" descr="SQL Server 2014 Service (Revised) Pack 1 Now Available | ITPro Today ...">
            <a:extLst>
              <a:ext uri="{FF2B5EF4-FFF2-40B4-BE49-F238E27FC236}">
                <a16:creationId xmlns:a16="http://schemas.microsoft.com/office/drawing/2014/main" id="{9A73BFF4-2170-FAD8-ACCD-59EE7A9B0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718" y="2758187"/>
            <a:ext cx="1272373" cy="66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4" name="Picture 28" descr="5 Methods to Detect &amp; Repair Corruption in Oracle Database · TechMagz">
            <a:extLst>
              <a:ext uri="{FF2B5EF4-FFF2-40B4-BE49-F238E27FC236}">
                <a16:creationId xmlns:a16="http://schemas.microsoft.com/office/drawing/2014/main" id="{DCE54074-0489-0FB0-8E07-7B9708C75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859" y="2773066"/>
            <a:ext cx="749984" cy="36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6" name="Picture 30" descr="Integrations | Plugins | Custom Scripts | Nagios | Microsoft ...">
            <a:extLst>
              <a:ext uri="{FF2B5EF4-FFF2-40B4-BE49-F238E27FC236}">
                <a16:creationId xmlns:a16="http://schemas.microsoft.com/office/drawing/2014/main" id="{E2386355-6DB8-A483-61E0-BAE17E465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076" y="3284290"/>
            <a:ext cx="1123101" cy="27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8" name="Picture 32" descr="About - Apache Iceberg">
            <a:extLst>
              <a:ext uri="{FF2B5EF4-FFF2-40B4-BE49-F238E27FC236}">
                <a16:creationId xmlns:a16="http://schemas.microsoft.com/office/drawing/2014/main" id="{0835B07F-F2D8-1232-7B2B-5037A7ED2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245" y="4364155"/>
            <a:ext cx="888732" cy="24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50" name="Picture 34" descr="Overview | Apache Phoenix">
            <a:extLst>
              <a:ext uri="{FF2B5EF4-FFF2-40B4-BE49-F238E27FC236}">
                <a16:creationId xmlns:a16="http://schemas.microsoft.com/office/drawing/2014/main" id="{57635BD9-DA28-F0D6-21ED-E49F26E6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314" y="2879244"/>
            <a:ext cx="674985" cy="18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52" name="Picture 36" descr="Sign-in | Redshift Forums">
            <a:extLst>
              <a:ext uri="{FF2B5EF4-FFF2-40B4-BE49-F238E27FC236}">
                <a16:creationId xmlns:a16="http://schemas.microsoft.com/office/drawing/2014/main" id="{290539E6-D393-F17E-3086-B3B6C604F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599" y="4579857"/>
            <a:ext cx="1317303" cy="31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54" name="Picture 38" descr="Introduction to Databricks Delta Lake - Adatis">
            <a:extLst>
              <a:ext uri="{FF2B5EF4-FFF2-40B4-BE49-F238E27FC236}">
                <a16:creationId xmlns:a16="http://schemas.microsoft.com/office/drawing/2014/main" id="{0DC996AF-0268-A44D-ACF5-60D552A55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558" y="4195727"/>
            <a:ext cx="1044559" cy="61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56" name="Picture 40" descr="Migrate from MySQL to MariaDB with Zero Downtime">
            <a:extLst>
              <a:ext uri="{FF2B5EF4-FFF2-40B4-BE49-F238E27FC236}">
                <a16:creationId xmlns:a16="http://schemas.microsoft.com/office/drawing/2014/main" id="{43AC4E27-701C-5B38-0391-71D76A1B6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564" y="4584666"/>
            <a:ext cx="944148" cy="293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58" name="Picture 42" descr="A gentle introduction to Apache Druid in Google Cloud Platform | by ...">
            <a:extLst>
              <a:ext uri="{FF2B5EF4-FFF2-40B4-BE49-F238E27FC236}">
                <a16:creationId xmlns:a16="http://schemas.microsoft.com/office/drawing/2014/main" id="{86E68513-3DAF-EF15-AC94-B622AF5EC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718" y="3640381"/>
            <a:ext cx="1110259" cy="29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Arrow: Down 25">
            <a:extLst>
              <a:ext uri="{FF2B5EF4-FFF2-40B4-BE49-F238E27FC236}">
                <a16:creationId xmlns:a16="http://schemas.microsoft.com/office/drawing/2014/main" id="{759793D2-03B3-395A-56FA-83D155045614}"/>
              </a:ext>
            </a:extLst>
          </p:cNvPr>
          <p:cNvSpPr/>
          <p:nvPr/>
        </p:nvSpPr>
        <p:spPr>
          <a:xfrm>
            <a:off x="2868009" y="2351169"/>
            <a:ext cx="3263590" cy="308565"/>
          </a:xfrm>
          <a:prstGeom prst="downArrow">
            <a:avLst/>
          </a:prstGeom>
          <a:solidFill>
            <a:schemeClr val="accent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42" name="Picture 2" descr="databricks logo | The Fintech Times">
            <a:extLst>
              <a:ext uri="{FF2B5EF4-FFF2-40B4-BE49-F238E27FC236}">
                <a16:creationId xmlns:a16="http://schemas.microsoft.com/office/drawing/2014/main" id="{C5596019-003C-EAC7-4440-1781FD7C4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834" y="2722046"/>
            <a:ext cx="9600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A63820A1-DC99-C39D-2ADF-CCAF0C2B6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932" y="3287192"/>
            <a:ext cx="1020068" cy="24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316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FDC98-A32F-E2A9-A250-7202933C4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Steampipe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76820-FFAC-71C9-9136-09FA3D38B8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6DAF0-C0B8-E75B-0089-6F17948A4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Apache Superset - Data Exploration, Visualization &amp; Analysis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C23261-2E66-B7D9-FC79-AC6628D1A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22</a:t>
            </a:fld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7F8834-8A91-D70D-889B-62727DA1E0B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27478" y="105349"/>
            <a:ext cx="2098128" cy="615847"/>
          </a:xfrm>
          <a:prstGeom prst="rect">
            <a:avLst/>
          </a:prstGeom>
        </p:spPr>
      </p:pic>
      <p:pic>
        <p:nvPicPr>
          <p:cNvPr id="8" name="Picture 8" descr="PostgreSQL Logo / Software / Logonoid.com">
            <a:extLst>
              <a:ext uri="{FF2B5EF4-FFF2-40B4-BE49-F238E27FC236}">
                <a16:creationId xmlns:a16="http://schemas.microsoft.com/office/drawing/2014/main" id="{B7E780BB-6EE2-2335-2CB1-2A582AFE4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571" y="1118149"/>
            <a:ext cx="779234" cy="86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940376E-95CE-F823-E2AE-8D42C2931F70}"/>
              </a:ext>
            </a:extLst>
          </p:cNvPr>
          <p:cNvSpPr/>
          <p:nvPr/>
        </p:nvSpPr>
        <p:spPr>
          <a:xfrm>
            <a:off x="3589718" y="1087280"/>
            <a:ext cx="1585448" cy="936531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4" descr="aws-logo">
            <a:extLst>
              <a:ext uri="{FF2B5EF4-FFF2-40B4-BE49-F238E27FC236}">
                <a16:creationId xmlns:a16="http://schemas.microsoft.com/office/drawing/2014/main" id="{A94FCC3D-C375-8B3D-D141-281974D7C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633" y="3887597"/>
            <a:ext cx="1257771" cy="94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oraclecloud | SUSE Communities">
            <a:extLst>
              <a:ext uri="{FF2B5EF4-FFF2-40B4-BE49-F238E27FC236}">
                <a16:creationId xmlns:a16="http://schemas.microsoft.com/office/drawing/2014/main" id="{571DA009-39D7-600A-A518-BE4D0ED9D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292" y="3328452"/>
            <a:ext cx="1112845" cy="637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A39169A-3949-781F-D781-D0320F581B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4260" y="3627829"/>
            <a:ext cx="518287" cy="504825"/>
          </a:xfrm>
          <a:prstGeom prst="rect">
            <a:avLst/>
          </a:prstGeom>
        </p:spPr>
      </p:pic>
      <p:pic>
        <p:nvPicPr>
          <p:cNvPr id="14" name="Snagit_SNG842">
            <a:extLst>
              <a:ext uri="{FF2B5EF4-FFF2-40B4-BE49-F238E27FC236}">
                <a16:creationId xmlns:a16="http://schemas.microsoft.com/office/drawing/2014/main" id="{EA5AE60B-970A-47D8-BD54-83D6352813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3442" y="3039243"/>
            <a:ext cx="770258" cy="361979"/>
          </a:xfrm>
          <a:prstGeom prst="rect">
            <a:avLst/>
          </a:prstGeom>
        </p:spPr>
      </p:pic>
      <p:pic>
        <p:nvPicPr>
          <p:cNvPr id="15" name="Snagit_SNG84E">
            <a:extLst>
              <a:ext uri="{FF2B5EF4-FFF2-40B4-BE49-F238E27FC236}">
                <a16:creationId xmlns:a16="http://schemas.microsoft.com/office/drawing/2014/main" id="{86A3491A-9C20-D023-4746-291E9B53BF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83894" y="2378655"/>
            <a:ext cx="749212" cy="378815"/>
          </a:xfrm>
          <a:prstGeom prst="rect">
            <a:avLst/>
          </a:prstGeom>
        </p:spPr>
      </p:pic>
      <p:pic>
        <p:nvPicPr>
          <p:cNvPr id="16" name="Snagit_SNG850">
            <a:extLst>
              <a:ext uri="{FF2B5EF4-FFF2-40B4-BE49-F238E27FC236}">
                <a16:creationId xmlns:a16="http://schemas.microsoft.com/office/drawing/2014/main" id="{52CA3B13-8F78-8775-D5C0-3639B78366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5606" y="2489494"/>
            <a:ext cx="766048" cy="378815"/>
          </a:xfrm>
          <a:prstGeom prst="rect">
            <a:avLst/>
          </a:prstGeom>
        </p:spPr>
      </p:pic>
      <p:pic>
        <p:nvPicPr>
          <p:cNvPr id="17" name="Snagit_SNG862">
            <a:extLst>
              <a:ext uri="{FF2B5EF4-FFF2-40B4-BE49-F238E27FC236}">
                <a16:creationId xmlns:a16="http://schemas.microsoft.com/office/drawing/2014/main" id="{0EA1BE60-ED16-302D-DFE5-BECC48E173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8652" y="3401222"/>
            <a:ext cx="761840" cy="353561"/>
          </a:xfrm>
          <a:prstGeom prst="rect">
            <a:avLst/>
          </a:prstGeom>
        </p:spPr>
      </p:pic>
      <p:pic>
        <p:nvPicPr>
          <p:cNvPr id="18" name="Snagit_SNG830">
            <a:extLst>
              <a:ext uri="{FF2B5EF4-FFF2-40B4-BE49-F238E27FC236}">
                <a16:creationId xmlns:a16="http://schemas.microsoft.com/office/drawing/2014/main" id="{E7DEA288-FFF6-1174-B72C-D7C170C0BF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95772" y="3706212"/>
            <a:ext cx="770257" cy="378815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EEFB63E7-AD29-1001-F07C-0A7AF5B1D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935" y="3983819"/>
            <a:ext cx="1309706" cy="37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Snagit_SNG845">
            <a:extLst>
              <a:ext uri="{FF2B5EF4-FFF2-40B4-BE49-F238E27FC236}">
                <a16:creationId xmlns:a16="http://schemas.microsoft.com/office/drawing/2014/main" id="{FFFF4C59-E391-BDDA-E3A2-5E13AA18B5F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84988" y="3000512"/>
            <a:ext cx="766048" cy="378815"/>
          </a:xfrm>
          <a:prstGeom prst="rect">
            <a:avLst/>
          </a:prstGeom>
        </p:spPr>
      </p:pic>
      <p:pic>
        <p:nvPicPr>
          <p:cNvPr id="21" name="Snagit_SNG847">
            <a:extLst>
              <a:ext uri="{FF2B5EF4-FFF2-40B4-BE49-F238E27FC236}">
                <a16:creationId xmlns:a16="http://schemas.microsoft.com/office/drawing/2014/main" id="{74A0102C-E88F-78A3-27A7-374969463BF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77733" y="3512596"/>
            <a:ext cx="795511" cy="383024"/>
          </a:xfrm>
          <a:prstGeom prst="rect">
            <a:avLst/>
          </a:prstGeom>
        </p:spPr>
      </p:pic>
      <p:pic>
        <p:nvPicPr>
          <p:cNvPr id="22" name="Snagit_SNG82C">
            <a:extLst>
              <a:ext uri="{FF2B5EF4-FFF2-40B4-BE49-F238E27FC236}">
                <a16:creationId xmlns:a16="http://schemas.microsoft.com/office/drawing/2014/main" id="{DD6D5AFA-BD38-8331-7DC3-47B67908452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96696" y="2501603"/>
            <a:ext cx="761840" cy="361979"/>
          </a:xfrm>
          <a:prstGeom prst="rect">
            <a:avLst/>
          </a:prstGeom>
        </p:spPr>
      </p:pic>
      <p:pic>
        <p:nvPicPr>
          <p:cNvPr id="23" name="Snagit_SNG836">
            <a:extLst>
              <a:ext uri="{FF2B5EF4-FFF2-40B4-BE49-F238E27FC236}">
                <a16:creationId xmlns:a16="http://schemas.microsoft.com/office/drawing/2014/main" id="{1CFBE89A-ECFB-2B5F-007C-70A4EA0221B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56364" y="2956559"/>
            <a:ext cx="766048" cy="370397"/>
          </a:xfrm>
          <a:prstGeom prst="rect">
            <a:avLst/>
          </a:prstGeom>
        </p:spPr>
      </p:pic>
      <p:pic>
        <p:nvPicPr>
          <p:cNvPr id="24" name="Snagit_SNG840">
            <a:extLst>
              <a:ext uri="{FF2B5EF4-FFF2-40B4-BE49-F238E27FC236}">
                <a16:creationId xmlns:a16="http://schemas.microsoft.com/office/drawing/2014/main" id="{2790C59C-E92F-A8E7-E4EC-12A1F9B503B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09051" y="3021875"/>
            <a:ext cx="757630" cy="366188"/>
          </a:xfrm>
          <a:prstGeom prst="rect">
            <a:avLst/>
          </a:prstGeom>
        </p:spPr>
      </p:pic>
      <p:pic>
        <p:nvPicPr>
          <p:cNvPr id="25" name="Picture 8" descr="Google Cloud Logo, history, meaning, symbol, PNG">
            <a:extLst>
              <a:ext uri="{FF2B5EF4-FFF2-40B4-BE49-F238E27FC236}">
                <a16:creationId xmlns:a16="http://schemas.microsoft.com/office/drawing/2014/main" id="{B9398723-0F2A-79E1-2D42-CA521EAE1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681" y="3993553"/>
            <a:ext cx="1663998" cy="93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Arrow: Down 26">
            <a:extLst>
              <a:ext uri="{FF2B5EF4-FFF2-40B4-BE49-F238E27FC236}">
                <a16:creationId xmlns:a16="http://schemas.microsoft.com/office/drawing/2014/main" id="{9A69AEE9-A8E4-D008-FF0D-02940A9650C5}"/>
              </a:ext>
            </a:extLst>
          </p:cNvPr>
          <p:cNvSpPr/>
          <p:nvPr/>
        </p:nvSpPr>
        <p:spPr>
          <a:xfrm>
            <a:off x="4181104" y="725698"/>
            <a:ext cx="351772" cy="4099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3FA7544F-4021-7469-ABC3-75907BA95DB0}"/>
              </a:ext>
            </a:extLst>
          </p:cNvPr>
          <p:cNvSpPr/>
          <p:nvPr/>
        </p:nvSpPr>
        <p:spPr>
          <a:xfrm>
            <a:off x="2750647" y="1957767"/>
            <a:ext cx="3263590" cy="308565"/>
          </a:xfrm>
          <a:prstGeom prst="downArrow">
            <a:avLst/>
          </a:prstGeom>
          <a:solidFill>
            <a:schemeClr val="accent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8EEF2B-D35E-1797-7D4A-AD3C5FE79778}"/>
              </a:ext>
            </a:extLst>
          </p:cNvPr>
          <p:cNvSpPr/>
          <p:nvPr/>
        </p:nvSpPr>
        <p:spPr>
          <a:xfrm>
            <a:off x="2630061" y="853399"/>
            <a:ext cx="3637096" cy="1460434"/>
          </a:xfrm>
          <a:prstGeom prst="rect">
            <a:avLst/>
          </a:prstGeom>
          <a:solidFill>
            <a:schemeClr val="bg1">
              <a:lumMod val="95000"/>
              <a:alpha val="72000"/>
            </a:schemeClr>
          </a:solidFill>
          <a:ln w="6350"/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4CA50E0-ECD9-5099-9AE5-D8D60B55EB9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24870" y="2622965"/>
            <a:ext cx="282317" cy="33878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21449BF-AD93-C5AE-CA0E-350B006B8F1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91200" y="3105745"/>
            <a:ext cx="282318" cy="28231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404AA69-B35E-B3CA-B70A-1DD9A3B54D0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96829" y="2509320"/>
            <a:ext cx="276343" cy="265715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EA21B9E-3A9E-0FB2-CC25-3E3AC29E114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680555" y="2940860"/>
            <a:ext cx="282318" cy="282318"/>
          </a:xfrm>
          <a:prstGeom prst="rect">
            <a:avLst/>
          </a:prstGeom>
        </p:spPr>
      </p:pic>
      <p:sp>
        <p:nvSpPr>
          <p:cNvPr id="35" name="Speech Bubble: Rectangle 34">
            <a:extLst>
              <a:ext uri="{FF2B5EF4-FFF2-40B4-BE49-F238E27FC236}">
                <a16:creationId xmlns:a16="http://schemas.microsoft.com/office/drawing/2014/main" id="{0F59A066-5F1D-2A59-22D7-7BE43737E77F}"/>
              </a:ext>
            </a:extLst>
          </p:cNvPr>
          <p:cNvSpPr/>
          <p:nvPr/>
        </p:nvSpPr>
        <p:spPr>
          <a:xfrm>
            <a:off x="7143314" y="2150933"/>
            <a:ext cx="1494264" cy="606537"/>
          </a:xfrm>
          <a:prstGeom prst="wedgeRectCallout">
            <a:avLst>
              <a:gd name="adj1" fmla="val -67599"/>
              <a:gd name="adj2" fmla="val 894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102 plugins for various data sources</a:t>
            </a:r>
          </a:p>
        </p:txBody>
      </p:sp>
      <p:sp>
        <p:nvSpPr>
          <p:cNvPr id="36" name="Speech Bubble: Rectangle 35">
            <a:extLst>
              <a:ext uri="{FF2B5EF4-FFF2-40B4-BE49-F238E27FC236}">
                <a16:creationId xmlns:a16="http://schemas.microsoft.com/office/drawing/2014/main" id="{F9B63831-02C1-29C0-DB9C-C11284E1E4F7}"/>
              </a:ext>
            </a:extLst>
          </p:cNvPr>
          <p:cNvSpPr/>
          <p:nvPr/>
        </p:nvSpPr>
        <p:spPr>
          <a:xfrm>
            <a:off x="5782089" y="248738"/>
            <a:ext cx="1663998" cy="867944"/>
          </a:xfrm>
          <a:prstGeom prst="wedgeRectCallout">
            <a:avLst>
              <a:gd name="adj1" fmla="val -67599"/>
              <a:gd name="adj2" fmla="val 894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data can be joined, filtered, union-ed/</a:t>
            </a:r>
            <a:r>
              <a:rPr lang="en-US" sz="1200" dirty="0" err="1"/>
              <a:t>minussed</a:t>
            </a:r>
            <a:r>
              <a:rPr lang="en-US" sz="1200" dirty="0"/>
              <a:t>, aggregated</a:t>
            </a:r>
          </a:p>
        </p:txBody>
      </p:sp>
    </p:spTree>
    <p:extLst>
      <p:ext uri="{BB962C8B-B14F-4D97-AF65-F5344CB8AC3E}">
        <p14:creationId xmlns:p14="http://schemas.microsoft.com/office/powerpoint/2010/main" val="3313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8" grpId="0" animBg="1"/>
      <p:bldP spid="29" grpId="0" animBg="1"/>
      <p:bldP spid="35" grpId="0" animBg="1"/>
      <p:bldP spid="3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97640-6F4A-D5C1-328E-0FD8ABCA2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Via Steampipe – Superset has access to 100 more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B324F6-E7EE-A2BD-6959-7D91D5D30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D573DA-05B5-DA54-43A0-35378CC61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Apache Superset - Data Exploration, Visualization &amp; Analysis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0E6760-3B6B-439A-B5CA-B1A296E7A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23</a:t>
            </a:fld>
            <a:endParaRPr lang="nl-NL"/>
          </a:p>
        </p:txBody>
      </p:sp>
      <p:pic>
        <p:nvPicPr>
          <p:cNvPr id="6" name="Picture 2" descr="Superset">
            <a:extLst>
              <a:ext uri="{FF2B5EF4-FFF2-40B4-BE49-F238E27FC236}">
                <a16:creationId xmlns:a16="http://schemas.microsoft.com/office/drawing/2014/main" id="{F5A676E7-43F0-FF43-D8F5-36A9C05C7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205" y="568445"/>
            <a:ext cx="3460241" cy="89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PostgreSQL Logo / Software / Logonoid.com">
            <a:extLst>
              <a:ext uri="{FF2B5EF4-FFF2-40B4-BE49-F238E27FC236}">
                <a16:creationId xmlns:a16="http://schemas.microsoft.com/office/drawing/2014/main" id="{5A8DD16A-E1EF-D89D-A924-6592CD046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129" y="1732132"/>
            <a:ext cx="779234" cy="86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513FBB9-1D21-D4D7-F968-5FEE1EFE55A2}"/>
              </a:ext>
            </a:extLst>
          </p:cNvPr>
          <p:cNvSpPr/>
          <p:nvPr/>
        </p:nvSpPr>
        <p:spPr>
          <a:xfrm>
            <a:off x="3779276" y="1701263"/>
            <a:ext cx="1585448" cy="936531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799378-3AD0-026C-CDAF-117F4A5D44B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79581" y="1933258"/>
            <a:ext cx="1530569" cy="4492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73C46E-80A3-3A76-D69C-D90A0D1F4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4199" y="702297"/>
            <a:ext cx="804885" cy="834415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04C2321A-A97C-D305-AB15-DB6FAC856821}"/>
              </a:ext>
            </a:extLst>
          </p:cNvPr>
          <p:cNvSpPr/>
          <p:nvPr/>
        </p:nvSpPr>
        <p:spPr>
          <a:xfrm>
            <a:off x="4370662" y="1339681"/>
            <a:ext cx="351772" cy="4099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EFC2AC60-5A20-243C-DE95-E1793EF95363}"/>
              </a:ext>
            </a:extLst>
          </p:cNvPr>
          <p:cNvSpPr/>
          <p:nvPr/>
        </p:nvSpPr>
        <p:spPr>
          <a:xfrm>
            <a:off x="2940205" y="2571750"/>
            <a:ext cx="3263590" cy="308565"/>
          </a:xfrm>
          <a:prstGeom prst="downArrow">
            <a:avLst/>
          </a:prstGeom>
          <a:solidFill>
            <a:schemeClr val="accent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4" descr="aws-logo">
            <a:extLst>
              <a:ext uri="{FF2B5EF4-FFF2-40B4-BE49-F238E27FC236}">
                <a16:creationId xmlns:a16="http://schemas.microsoft.com/office/drawing/2014/main" id="{2DA62988-E7DA-76B8-55C4-5365E6725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184" y="4146736"/>
            <a:ext cx="1257771" cy="94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oraclecloud | SUSE Communities">
            <a:extLst>
              <a:ext uri="{FF2B5EF4-FFF2-40B4-BE49-F238E27FC236}">
                <a16:creationId xmlns:a16="http://schemas.microsoft.com/office/drawing/2014/main" id="{F3E10E16-0779-5629-7E68-5A2E1F60A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843" y="3587591"/>
            <a:ext cx="1112845" cy="637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1EFBF9-770E-2A85-A64C-F1A58842CE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4811" y="3886968"/>
            <a:ext cx="518287" cy="504825"/>
          </a:xfrm>
          <a:prstGeom prst="rect">
            <a:avLst/>
          </a:prstGeom>
        </p:spPr>
      </p:pic>
      <p:pic>
        <p:nvPicPr>
          <p:cNvPr id="16" name="Snagit_SNG842">
            <a:extLst>
              <a:ext uri="{FF2B5EF4-FFF2-40B4-BE49-F238E27FC236}">
                <a16:creationId xmlns:a16="http://schemas.microsoft.com/office/drawing/2014/main" id="{E956D2EE-7434-3264-9762-CA5AA4826C9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3993" y="3298382"/>
            <a:ext cx="770258" cy="361979"/>
          </a:xfrm>
          <a:prstGeom prst="rect">
            <a:avLst/>
          </a:prstGeom>
        </p:spPr>
      </p:pic>
      <p:pic>
        <p:nvPicPr>
          <p:cNvPr id="17" name="Snagit_SNG84E">
            <a:extLst>
              <a:ext uri="{FF2B5EF4-FFF2-40B4-BE49-F238E27FC236}">
                <a16:creationId xmlns:a16="http://schemas.microsoft.com/office/drawing/2014/main" id="{C0189D6C-58AB-6C39-2C71-F50BCFB624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71566" y="3891125"/>
            <a:ext cx="749212" cy="378815"/>
          </a:xfrm>
          <a:prstGeom prst="rect">
            <a:avLst/>
          </a:prstGeom>
        </p:spPr>
      </p:pic>
      <p:pic>
        <p:nvPicPr>
          <p:cNvPr id="18" name="Snagit_SNG850">
            <a:extLst>
              <a:ext uri="{FF2B5EF4-FFF2-40B4-BE49-F238E27FC236}">
                <a16:creationId xmlns:a16="http://schemas.microsoft.com/office/drawing/2014/main" id="{176E957C-2055-FBB8-0515-43D99AF6D3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76157" y="2748633"/>
            <a:ext cx="766048" cy="378815"/>
          </a:xfrm>
          <a:prstGeom prst="rect">
            <a:avLst/>
          </a:prstGeom>
        </p:spPr>
      </p:pic>
      <p:pic>
        <p:nvPicPr>
          <p:cNvPr id="19" name="Snagit_SNG862">
            <a:extLst>
              <a:ext uri="{FF2B5EF4-FFF2-40B4-BE49-F238E27FC236}">
                <a16:creationId xmlns:a16="http://schemas.microsoft.com/office/drawing/2014/main" id="{FF9459D7-1E8D-4EAA-34FD-440016DBC6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59203" y="3660361"/>
            <a:ext cx="761840" cy="353561"/>
          </a:xfrm>
          <a:prstGeom prst="rect">
            <a:avLst/>
          </a:prstGeom>
        </p:spPr>
      </p:pic>
      <p:pic>
        <p:nvPicPr>
          <p:cNvPr id="20" name="Snagit_SNG830">
            <a:extLst>
              <a:ext uri="{FF2B5EF4-FFF2-40B4-BE49-F238E27FC236}">
                <a16:creationId xmlns:a16="http://schemas.microsoft.com/office/drawing/2014/main" id="{2378D83E-AAB3-4634-4E7B-9A28E667E12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46323" y="3965351"/>
            <a:ext cx="770257" cy="378815"/>
          </a:xfrm>
          <a:prstGeom prst="rect">
            <a:avLst/>
          </a:prstGeom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FB003A1B-4B34-B0F5-2E83-F3408AE49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486" y="4242958"/>
            <a:ext cx="1309706" cy="37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Snagit_SNG845">
            <a:extLst>
              <a:ext uri="{FF2B5EF4-FFF2-40B4-BE49-F238E27FC236}">
                <a16:creationId xmlns:a16="http://schemas.microsoft.com/office/drawing/2014/main" id="{3037D374-287C-9F6E-C377-AA8CDBE413E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35539" y="3259651"/>
            <a:ext cx="766048" cy="378815"/>
          </a:xfrm>
          <a:prstGeom prst="rect">
            <a:avLst/>
          </a:prstGeom>
        </p:spPr>
      </p:pic>
      <p:pic>
        <p:nvPicPr>
          <p:cNvPr id="23" name="Snagit_SNG847">
            <a:extLst>
              <a:ext uri="{FF2B5EF4-FFF2-40B4-BE49-F238E27FC236}">
                <a16:creationId xmlns:a16="http://schemas.microsoft.com/office/drawing/2014/main" id="{D4E11E69-6B2F-27F4-7296-2CA92CC4B24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28284" y="3771735"/>
            <a:ext cx="795511" cy="383024"/>
          </a:xfrm>
          <a:prstGeom prst="rect">
            <a:avLst/>
          </a:prstGeom>
        </p:spPr>
      </p:pic>
      <p:pic>
        <p:nvPicPr>
          <p:cNvPr id="24" name="Snagit_SNG82C">
            <a:extLst>
              <a:ext uri="{FF2B5EF4-FFF2-40B4-BE49-F238E27FC236}">
                <a16:creationId xmlns:a16="http://schemas.microsoft.com/office/drawing/2014/main" id="{A00786BD-0F95-6FFF-3CC5-7996BD79506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43198" y="4406658"/>
            <a:ext cx="761840" cy="361979"/>
          </a:xfrm>
          <a:prstGeom prst="rect">
            <a:avLst/>
          </a:prstGeom>
        </p:spPr>
      </p:pic>
      <p:pic>
        <p:nvPicPr>
          <p:cNvPr id="25" name="Snagit_SNG836">
            <a:extLst>
              <a:ext uri="{FF2B5EF4-FFF2-40B4-BE49-F238E27FC236}">
                <a16:creationId xmlns:a16="http://schemas.microsoft.com/office/drawing/2014/main" id="{8CBB5D0E-A7F5-FD9A-8C55-F978262F5C7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06915" y="3215698"/>
            <a:ext cx="766048" cy="370397"/>
          </a:xfrm>
          <a:prstGeom prst="rect">
            <a:avLst/>
          </a:prstGeom>
        </p:spPr>
      </p:pic>
      <p:pic>
        <p:nvPicPr>
          <p:cNvPr id="26" name="Snagit_SNG840">
            <a:extLst>
              <a:ext uri="{FF2B5EF4-FFF2-40B4-BE49-F238E27FC236}">
                <a16:creationId xmlns:a16="http://schemas.microsoft.com/office/drawing/2014/main" id="{599FF34C-006C-CF67-330E-A68CFE1CAED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59602" y="3281014"/>
            <a:ext cx="757630" cy="366188"/>
          </a:xfrm>
          <a:prstGeom prst="rect">
            <a:avLst/>
          </a:prstGeom>
        </p:spPr>
      </p:pic>
      <p:pic>
        <p:nvPicPr>
          <p:cNvPr id="27" name="Picture 8" descr="Google Cloud Logo, history, meaning, symbol, PNG">
            <a:extLst>
              <a:ext uri="{FF2B5EF4-FFF2-40B4-BE49-F238E27FC236}">
                <a16:creationId xmlns:a16="http://schemas.microsoft.com/office/drawing/2014/main" id="{82526E2F-1352-FDBC-BC53-DCDEA36DC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232" y="4252692"/>
            <a:ext cx="1663998" cy="93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F49A2C0-CEAA-CC10-815C-A42D79B34E8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75421" y="2882104"/>
            <a:ext cx="282317" cy="33878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C5A44A3-1097-18F2-1F31-FEB0A08C50F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741751" y="3364884"/>
            <a:ext cx="282318" cy="28231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9BCA889-9FA9-E1FE-DE4A-91DD8FB9C5B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528694" y="3747848"/>
            <a:ext cx="276343" cy="26571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33085D2-BC1A-2A8D-21E3-398C9BF46DA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831106" y="3199999"/>
            <a:ext cx="282318" cy="28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086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3B334-04B4-0D4B-F203-D9EF54ED4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7650"/>
            <a:ext cx="6624000" cy="504000"/>
          </a:xfrm>
        </p:spPr>
        <p:txBody>
          <a:bodyPr/>
          <a:lstStyle/>
          <a:p>
            <a:r>
              <a:rPr lang="en-US" dirty="0"/>
              <a:t>Extending Source Reach of Apache Superset – across platforms, data formats, protocols and query languages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3D0B8F-62FE-7313-5F80-CCD13F7D1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Apache Superset - Data Exploration, Visualization &amp; Analysis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67BBC8-6018-20E4-59AD-3EE659E0B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24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B10C3D-8869-9732-DCFB-5C4E81785E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270"/>
          <a:stretch/>
        </p:blipFill>
        <p:spPr>
          <a:xfrm>
            <a:off x="1627310" y="1242027"/>
            <a:ext cx="4232772" cy="16350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8C2C10-40DB-0D82-9490-5080CC27469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85288" y="2662666"/>
            <a:ext cx="1112921" cy="326667"/>
          </a:xfrm>
          <a:prstGeom prst="rect">
            <a:avLst/>
          </a:prstGeom>
        </p:spPr>
      </p:pic>
      <p:pic>
        <p:nvPicPr>
          <p:cNvPr id="6" name="Picture 4" descr="aws-logo">
            <a:extLst>
              <a:ext uri="{FF2B5EF4-FFF2-40B4-BE49-F238E27FC236}">
                <a16:creationId xmlns:a16="http://schemas.microsoft.com/office/drawing/2014/main" id="{EEBFE733-C222-E295-1E07-E082B9CC6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038" y="3110384"/>
            <a:ext cx="846646" cy="63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oraclecloud | SUSE Communities">
            <a:extLst>
              <a:ext uri="{FF2B5EF4-FFF2-40B4-BE49-F238E27FC236}">
                <a16:creationId xmlns:a16="http://schemas.microsoft.com/office/drawing/2014/main" id="{3BAD4A32-48E3-A6CA-5130-3030445A9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551" y="3949603"/>
            <a:ext cx="749092" cy="42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14A708-9120-9618-CF52-819DA94D5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4009" y="3958803"/>
            <a:ext cx="257826" cy="2578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F77554-E9CD-58ED-E674-D7FBBC48DF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0808" y="3889368"/>
            <a:ext cx="348876" cy="339814"/>
          </a:xfrm>
          <a:prstGeom prst="rect">
            <a:avLst/>
          </a:prstGeom>
        </p:spPr>
      </p:pic>
      <p:pic>
        <p:nvPicPr>
          <p:cNvPr id="15" name="Snagit_SNG842">
            <a:extLst>
              <a:ext uri="{FF2B5EF4-FFF2-40B4-BE49-F238E27FC236}">
                <a16:creationId xmlns:a16="http://schemas.microsoft.com/office/drawing/2014/main" id="{A7442681-0552-934D-5826-11D07B8D01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8774" y="3571143"/>
            <a:ext cx="518486" cy="243660"/>
          </a:xfrm>
          <a:prstGeom prst="rect">
            <a:avLst/>
          </a:prstGeom>
        </p:spPr>
      </p:pic>
      <p:pic>
        <p:nvPicPr>
          <p:cNvPr id="16" name="Snagit_SNG84E">
            <a:extLst>
              <a:ext uri="{FF2B5EF4-FFF2-40B4-BE49-F238E27FC236}">
                <a16:creationId xmlns:a16="http://schemas.microsoft.com/office/drawing/2014/main" id="{F5C488F4-B1E0-F471-11CD-CCE3125186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8209" y="3110325"/>
            <a:ext cx="504318" cy="254992"/>
          </a:xfrm>
          <a:prstGeom prst="rect">
            <a:avLst/>
          </a:prstGeom>
        </p:spPr>
      </p:pic>
      <p:pic>
        <p:nvPicPr>
          <p:cNvPr id="17" name="Snagit_SNG850">
            <a:extLst>
              <a:ext uri="{FF2B5EF4-FFF2-40B4-BE49-F238E27FC236}">
                <a16:creationId xmlns:a16="http://schemas.microsoft.com/office/drawing/2014/main" id="{ACDAF187-4AD6-3CC0-5EF9-8F153250F3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95956" y="3974190"/>
            <a:ext cx="515650" cy="254992"/>
          </a:xfrm>
          <a:prstGeom prst="rect">
            <a:avLst/>
          </a:prstGeom>
        </p:spPr>
      </p:pic>
      <p:pic>
        <p:nvPicPr>
          <p:cNvPr id="18" name="Snagit_SNG862">
            <a:extLst>
              <a:ext uri="{FF2B5EF4-FFF2-40B4-BE49-F238E27FC236}">
                <a16:creationId xmlns:a16="http://schemas.microsoft.com/office/drawing/2014/main" id="{C5F83BF3-19DF-388C-8A17-FB51E5A2F7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88720" y="3454980"/>
            <a:ext cx="512818" cy="237993"/>
          </a:xfrm>
          <a:prstGeom prst="rect">
            <a:avLst/>
          </a:prstGeom>
        </p:spPr>
      </p:pic>
      <p:pic>
        <p:nvPicPr>
          <p:cNvPr id="19" name="Snagit_SNG830">
            <a:extLst>
              <a:ext uri="{FF2B5EF4-FFF2-40B4-BE49-F238E27FC236}">
                <a16:creationId xmlns:a16="http://schemas.microsoft.com/office/drawing/2014/main" id="{8DE02F49-614F-CBCB-F79C-72EDB8389EF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61159" y="3170318"/>
            <a:ext cx="518484" cy="254992"/>
          </a:xfrm>
          <a:prstGeom prst="rect">
            <a:avLst/>
          </a:prstGeom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06A73C1E-8A30-CECC-1123-4D96A8B7C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710" y="4616563"/>
            <a:ext cx="576828" cy="166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Snagit_SNG845">
            <a:extLst>
              <a:ext uri="{FF2B5EF4-FFF2-40B4-BE49-F238E27FC236}">
                <a16:creationId xmlns:a16="http://schemas.microsoft.com/office/drawing/2014/main" id="{7FE63691-52B4-EBD6-4FD6-7FA7B06530D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21627" y="4359368"/>
            <a:ext cx="515650" cy="254992"/>
          </a:xfrm>
          <a:prstGeom prst="rect">
            <a:avLst/>
          </a:prstGeom>
        </p:spPr>
      </p:pic>
      <p:pic>
        <p:nvPicPr>
          <p:cNvPr id="22" name="Snagit_SNG847">
            <a:extLst>
              <a:ext uri="{FF2B5EF4-FFF2-40B4-BE49-F238E27FC236}">
                <a16:creationId xmlns:a16="http://schemas.microsoft.com/office/drawing/2014/main" id="{99621F3C-144C-D4F2-F46E-F8371842049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06263" y="3853662"/>
            <a:ext cx="535485" cy="257826"/>
          </a:xfrm>
          <a:prstGeom prst="rect">
            <a:avLst/>
          </a:prstGeom>
        </p:spPr>
      </p:pic>
      <p:pic>
        <p:nvPicPr>
          <p:cNvPr id="23" name="Snagit_SNG82C">
            <a:extLst>
              <a:ext uri="{FF2B5EF4-FFF2-40B4-BE49-F238E27FC236}">
                <a16:creationId xmlns:a16="http://schemas.microsoft.com/office/drawing/2014/main" id="{071C5310-6A39-D10A-50D9-7C34F6AEF2A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98209" y="3509317"/>
            <a:ext cx="512820" cy="243660"/>
          </a:xfrm>
          <a:prstGeom prst="rect">
            <a:avLst/>
          </a:prstGeom>
        </p:spPr>
      </p:pic>
      <p:pic>
        <p:nvPicPr>
          <p:cNvPr id="24" name="Snagit_SNG836">
            <a:extLst>
              <a:ext uri="{FF2B5EF4-FFF2-40B4-BE49-F238E27FC236}">
                <a16:creationId xmlns:a16="http://schemas.microsoft.com/office/drawing/2014/main" id="{3F75C961-083A-5E0C-872D-267B02036AE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01687" y="3573976"/>
            <a:ext cx="515651" cy="249326"/>
          </a:xfrm>
          <a:prstGeom prst="rect">
            <a:avLst/>
          </a:prstGeom>
        </p:spPr>
      </p:pic>
      <p:pic>
        <p:nvPicPr>
          <p:cNvPr id="25" name="Snagit_SNG840">
            <a:extLst>
              <a:ext uri="{FF2B5EF4-FFF2-40B4-BE49-F238E27FC236}">
                <a16:creationId xmlns:a16="http://schemas.microsoft.com/office/drawing/2014/main" id="{6A6DE53D-1270-ECBD-491F-D2764DF55D0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50097" y="3135195"/>
            <a:ext cx="509985" cy="246493"/>
          </a:xfrm>
          <a:prstGeom prst="rect">
            <a:avLst/>
          </a:prstGeom>
        </p:spPr>
      </p:pic>
      <p:pic>
        <p:nvPicPr>
          <p:cNvPr id="26" name="Picture 8" descr="Google Cloud Logo, history, meaning, symbol, PNG">
            <a:extLst>
              <a:ext uri="{FF2B5EF4-FFF2-40B4-BE49-F238E27FC236}">
                <a16:creationId xmlns:a16="http://schemas.microsoft.com/office/drawing/2014/main" id="{457E92AA-34C5-398C-F267-B53BBEA95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690" y="4003507"/>
            <a:ext cx="1120091" cy="63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9B4998E-6EC7-5C8D-A369-F180E9549ED6}"/>
              </a:ext>
            </a:extLst>
          </p:cNvPr>
          <p:cNvSpPr/>
          <p:nvPr/>
        </p:nvSpPr>
        <p:spPr>
          <a:xfrm>
            <a:off x="4750939" y="2807688"/>
            <a:ext cx="4393962" cy="2128230"/>
          </a:xfrm>
          <a:custGeom>
            <a:avLst/>
            <a:gdLst>
              <a:gd name="connsiteX0" fmla="*/ 1241898 w 4393962"/>
              <a:gd name="connsiteY0" fmla="*/ 146527 h 2128230"/>
              <a:gd name="connsiteX1" fmla="*/ 74279 w 4393962"/>
              <a:gd name="connsiteY1" fmla="*/ 315340 h 2128230"/>
              <a:gd name="connsiteX2" fmla="*/ 151652 w 4393962"/>
              <a:gd name="connsiteY2" fmla="*/ 1489992 h 2128230"/>
              <a:gd name="connsiteX3" fmla="*/ 418938 w 4393962"/>
              <a:gd name="connsiteY3" fmla="*/ 2031598 h 2128230"/>
              <a:gd name="connsiteX4" fmla="*/ 3380187 w 4393962"/>
              <a:gd name="connsiteY4" fmla="*/ 2080835 h 2128230"/>
              <a:gd name="connsiteX5" fmla="*/ 4308655 w 4393962"/>
              <a:gd name="connsiteY5" fmla="*/ 1954226 h 2128230"/>
              <a:gd name="connsiteX6" fmla="*/ 4118741 w 4393962"/>
              <a:gd name="connsiteY6" fmla="*/ 252035 h 2128230"/>
              <a:gd name="connsiteX7" fmla="*/ 2247738 w 4393962"/>
              <a:gd name="connsiteY7" fmla="*/ 41020 h 2128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93962" h="2128230">
                <a:moveTo>
                  <a:pt x="1241898" y="146527"/>
                </a:moveTo>
                <a:cubicBezTo>
                  <a:pt x="748942" y="118978"/>
                  <a:pt x="255987" y="91429"/>
                  <a:pt x="74279" y="315340"/>
                </a:cubicBezTo>
                <a:cubicBezTo>
                  <a:pt x="-107429" y="539251"/>
                  <a:pt x="94209" y="1203949"/>
                  <a:pt x="151652" y="1489992"/>
                </a:cubicBezTo>
                <a:cubicBezTo>
                  <a:pt x="209095" y="1776035"/>
                  <a:pt x="-119151" y="1933124"/>
                  <a:pt x="418938" y="2031598"/>
                </a:cubicBezTo>
                <a:cubicBezTo>
                  <a:pt x="957027" y="2130072"/>
                  <a:pt x="2731901" y="2093730"/>
                  <a:pt x="3380187" y="2080835"/>
                </a:cubicBezTo>
                <a:cubicBezTo>
                  <a:pt x="4028473" y="2067940"/>
                  <a:pt x="4185563" y="2259026"/>
                  <a:pt x="4308655" y="1954226"/>
                </a:cubicBezTo>
                <a:cubicBezTo>
                  <a:pt x="4431747" y="1649426"/>
                  <a:pt x="4462227" y="570903"/>
                  <a:pt x="4118741" y="252035"/>
                </a:cubicBezTo>
                <a:cubicBezTo>
                  <a:pt x="3775255" y="-66833"/>
                  <a:pt x="3011496" y="-12907"/>
                  <a:pt x="2247738" y="4102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97B4874-66F3-5DFD-EF81-5E6CE2E656D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633366" y="4447173"/>
            <a:ext cx="282317" cy="33878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1BF6E4E-F0D3-6580-F802-CCADB68C66E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93132" y="3527211"/>
            <a:ext cx="326451" cy="32645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E6755B9-9CE7-0784-E5B1-4503FB741DA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08882" y="4467384"/>
            <a:ext cx="282318" cy="28231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E536E0C-8A49-5224-7B7A-FFC483EFB37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39156" y="4486864"/>
            <a:ext cx="276343" cy="26571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ADEF7AA-046B-74FF-7528-F73607BBCD7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230628" y="4510378"/>
            <a:ext cx="282318" cy="282318"/>
          </a:xfrm>
          <a:prstGeom prst="rect">
            <a:avLst/>
          </a:prstGeom>
        </p:spPr>
      </p:pic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1C87BBF-F505-1447-169A-F78AC932BCB4}"/>
              </a:ext>
            </a:extLst>
          </p:cNvPr>
          <p:cNvSpPr/>
          <p:nvPr/>
        </p:nvSpPr>
        <p:spPr>
          <a:xfrm>
            <a:off x="236051" y="2377440"/>
            <a:ext cx="4159846" cy="2510192"/>
          </a:xfrm>
          <a:custGeom>
            <a:avLst/>
            <a:gdLst>
              <a:gd name="connsiteX0" fmla="*/ 3041721 w 4159846"/>
              <a:gd name="connsiteY0" fmla="*/ 0 h 2510192"/>
              <a:gd name="connsiteX1" fmla="*/ 2682995 w 4159846"/>
              <a:gd name="connsiteY1" fmla="*/ 443132 h 2510192"/>
              <a:gd name="connsiteX2" fmla="*/ 1325463 w 4159846"/>
              <a:gd name="connsiteY2" fmla="*/ 422031 h 2510192"/>
              <a:gd name="connsiteX3" fmla="*/ 242251 w 4159846"/>
              <a:gd name="connsiteY3" fmla="*/ 682283 h 2510192"/>
              <a:gd name="connsiteX4" fmla="*/ 214115 w 4159846"/>
              <a:gd name="connsiteY4" fmla="*/ 2349305 h 2510192"/>
              <a:gd name="connsiteX5" fmla="*/ 2612657 w 4159846"/>
              <a:gd name="connsiteY5" fmla="*/ 2398542 h 2510192"/>
              <a:gd name="connsiteX6" fmla="*/ 4146035 w 4159846"/>
              <a:gd name="connsiteY6" fmla="*/ 1941342 h 2510192"/>
              <a:gd name="connsiteX7" fmla="*/ 3344177 w 4159846"/>
              <a:gd name="connsiteY7" fmla="*/ 794825 h 2510192"/>
              <a:gd name="connsiteX8" fmla="*/ 2922146 w 4159846"/>
              <a:gd name="connsiteY8" fmla="*/ 422031 h 2510192"/>
              <a:gd name="connsiteX9" fmla="*/ 3133161 w 4159846"/>
              <a:gd name="connsiteY9" fmla="*/ 84406 h 2510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59846" h="2510192">
                <a:moveTo>
                  <a:pt x="3041721" y="0"/>
                </a:moveTo>
                <a:cubicBezTo>
                  <a:pt x="3005379" y="186397"/>
                  <a:pt x="2969038" y="372794"/>
                  <a:pt x="2682995" y="443132"/>
                </a:cubicBezTo>
                <a:cubicBezTo>
                  <a:pt x="2396952" y="513470"/>
                  <a:pt x="1732254" y="382173"/>
                  <a:pt x="1325463" y="422031"/>
                </a:cubicBezTo>
                <a:cubicBezTo>
                  <a:pt x="918672" y="461890"/>
                  <a:pt x="427476" y="361071"/>
                  <a:pt x="242251" y="682283"/>
                </a:cubicBezTo>
                <a:cubicBezTo>
                  <a:pt x="57026" y="1003495"/>
                  <a:pt x="-180953" y="2063262"/>
                  <a:pt x="214115" y="2349305"/>
                </a:cubicBezTo>
                <a:cubicBezTo>
                  <a:pt x="609183" y="2635348"/>
                  <a:pt x="1957337" y="2466536"/>
                  <a:pt x="2612657" y="2398542"/>
                </a:cubicBezTo>
                <a:cubicBezTo>
                  <a:pt x="3267977" y="2330548"/>
                  <a:pt x="4024115" y="2208628"/>
                  <a:pt x="4146035" y="1941342"/>
                </a:cubicBezTo>
                <a:cubicBezTo>
                  <a:pt x="4267955" y="1674056"/>
                  <a:pt x="3548158" y="1048043"/>
                  <a:pt x="3344177" y="794825"/>
                </a:cubicBezTo>
                <a:cubicBezTo>
                  <a:pt x="3140196" y="541607"/>
                  <a:pt x="2957315" y="540434"/>
                  <a:pt x="2922146" y="422031"/>
                </a:cubicBezTo>
                <a:cubicBezTo>
                  <a:pt x="2886977" y="303628"/>
                  <a:pt x="3010069" y="194017"/>
                  <a:pt x="3133161" y="8440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E8CEC77-2D61-B47F-ED0D-70EB255152A5}"/>
              </a:ext>
            </a:extLst>
          </p:cNvPr>
          <p:cNvSpPr txBox="1"/>
          <p:nvPr/>
        </p:nvSpPr>
        <p:spPr>
          <a:xfrm>
            <a:off x="1277964" y="1677612"/>
            <a:ext cx="952184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b="0" i="0" dirty="0">
                <a:solidFill>
                  <a:srgbClr val="3E4349"/>
                </a:solidFill>
                <a:effectLst/>
                <a:latin typeface="Georgia" panose="02040502050405020303" pitchFamily="18" charset="0"/>
              </a:rPr>
              <a:t>Shillelagh </a:t>
            </a:r>
            <a:endParaRPr lang="en-US" sz="1050" dirty="0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E1F930BE-833C-EB96-727E-2EE7B8A96A0A}"/>
              </a:ext>
            </a:extLst>
          </p:cNvPr>
          <p:cNvSpPr/>
          <p:nvPr/>
        </p:nvSpPr>
        <p:spPr>
          <a:xfrm>
            <a:off x="753888" y="1827825"/>
            <a:ext cx="1253229" cy="832532"/>
          </a:xfrm>
          <a:custGeom>
            <a:avLst/>
            <a:gdLst>
              <a:gd name="connsiteX0" fmla="*/ 3041721 w 4159846"/>
              <a:gd name="connsiteY0" fmla="*/ 0 h 2510192"/>
              <a:gd name="connsiteX1" fmla="*/ 2682995 w 4159846"/>
              <a:gd name="connsiteY1" fmla="*/ 443132 h 2510192"/>
              <a:gd name="connsiteX2" fmla="*/ 1325463 w 4159846"/>
              <a:gd name="connsiteY2" fmla="*/ 422031 h 2510192"/>
              <a:gd name="connsiteX3" fmla="*/ 242251 w 4159846"/>
              <a:gd name="connsiteY3" fmla="*/ 682283 h 2510192"/>
              <a:gd name="connsiteX4" fmla="*/ 214115 w 4159846"/>
              <a:gd name="connsiteY4" fmla="*/ 2349305 h 2510192"/>
              <a:gd name="connsiteX5" fmla="*/ 2612657 w 4159846"/>
              <a:gd name="connsiteY5" fmla="*/ 2398542 h 2510192"/>
              <a:gd name="connsiteX6" fmla="*/ 4146035 w 4159846"/>
              <a:gd name="connsiteY6" fmla="*/ 1941342 h 2510192"/>
              <a:gd name="connsiteX7" fmla="*/ 3344177 w 4159846"/>
              <a:gd name="connsiteY7" fmla="*/ 794825 h 2510192"/>
              <a:gd name="connsiteX8" fmla="*/ 2922146 w 4159846"/>
              <a:gd name="connsiteY8" fmla="*/ 422031 h 2510192"/>
              <a:gd name="connsiteX9" fmla="*/ 3133161 w 4159846"/>
              <a:gd name="connsiteY9" fmla="*/ 84406 h 2510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59846" h="2510192">
                <a:moveTo>
                  <a:pt x="3041721" y="0"/>
                </a:moveTo>
                <a:cubicBezTo>
                  <a:pt x="3005379" y="186397"/>
                  <a:pt x="2969038" y="372794"/>
                  <a:pt x="2682995" y="443132"/>
                </a:cubicBezTo>
                <a:cubicBezTo>
                  <a:pt x="2396952" y="513470"/>
                  <a:pt x="1732254" y="382173"/>
                  <a:pt x="1325463" y="422031"/>
                </a:cubicBezTo>
                <a:cubicBezTo>
                  <a:pt x="918672" y="461890"/>
                  <a:pt x="427476" y="361071"/>
                  <a:pt x="242251" y="682283"/>
                </a:cubicBezTo>
                <a:cubicBezTo>
                  <a:pt x="57026" y="1003495"/>
                  <a:pt x="-180953" y="2063262"/>
                  <a:pt x="214115" y="2349305"/>
                </a:cubicBezTo>
                <a:cubicBezTo>
                  <a:pt x="609183" y="2635348"/>
                  <a:pt x="1957337" y="2466536"/>
                  <a:pt x="2612657" y="2398542"/>
                </a:cubicBezTo>
                <a:cubicBezTo>
                  <a:pt x="3267977" y="2330548"/>
                  <a:pt x="4024115" y="2208628"/>
                  <a:pt x="4146035" y="1941342"/>
                </a:cubicBezTo>
                <a:cubicBezTo>
                  <a:pt x="4267955" y="1674056"/>
                  <a:pt x="3548158" y="1048043"/>
                  <a:pt x="3344177" y="794825"/>
                </a:cubicBezTo>
                <a:cubicBezTo>
                  <a:pt x="3140196" y="541607"/>
                  <a:pt x="2957315" y="540434"/>
                  <a:pt x="2922146" y="422031"/>
                </a:cubicBezTo>
                <a:cubicBezTo>
                  <a:pt x="2886977" y="303628"/>
                  <a:pt x="3010069" y="194017"/>
                  <a:pt x="3133161" y="8440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431D649-9CF6-BFB4-4594-6493A7DD2302}"/>
              </a:ext>
            </a:extLst>
          </p:cNvPr>
          <p:cNvSpPr txBox="1"/>
          <p:nvPr/>
        </p:nvSpPr>
        <p:spPr>
          <a:xfrm>
            <a:off x="841538" y="2037772"/>
            <a:ext cx="737381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/>
              <a:t>Google Sheets</a:t>
            </a:r>
          </a:p>
          <a:p>
            <a:r>
              <a:rPr lang="en-US" sz="600" dirty="0"/>
              <a:t>HTTP =&gt; JSON, CSV</a:t>
            </a:r>
          </a:p>
          <a:p>
            <a:r>
              <a:rPr lang="en-US" sz="600" dirty="0"/>
              <a:t>GitHub</a:t>
            </a:r>
          </a:p>
          <a:p>
            <a:r>
              <a:rPr lang="en-US" sz="600" dirty="0" err="1"/>
              <a:t>GraphQL</a:t>
            </a:r>
            <a:endParaRPr lang="en-US" sz="600" dirty="0"/>
          </a:p>
          <a:p>
            <a:r>
              <a:rPr lang="en-US" sz="600" dirty="0" err="1"/>
              <a:t>Datasette</a:t>
            </a:r>
            <a:endParaRPr lang="en-US" sz="6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03BCDD7-3D56-1FD7-4728-A4E6FEBCBA54}"/>
              </a:ext>
            </a:extLst>
          </p:cNvPr>
          <p:cNvSpPr txBox="1"/>
          <p:nvPr/>
        </p:nvSpPr>
        <p:spPr>
          <a:xfrm>
            <a:off x="1303014" y="2226533"/>
            <a:ext cx="436017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/>
              <a:t>HTML Table</a:t>
            </a:r>
          </a:p>
          <a:p>
            <a:r>
              <a:rPr lang="en-US" sz="600" dirty="0"/>
              <a:t>S3</a:t>
            </a:r>
          </a:p>
          <a:p>
            <a:r>
              <a:rPr lang="en-US" sz="600" dirty="0"/>
              <a:t>Weather API</a:t>
            </a:r>
          </a:p>
          <a:p>
            <a:r>
              <a:rPr lang="en-US" sz="600" dirty="0"/>
              <a:t>Socrata </a:t>
            </a:r>
          </a:p>
        </p:txBody>
      </p:sp>
      <p:pic>
        <p:nvPicPr>
          <p:cNvPr id="58" name="Picture 2" descr="Instantly see into all your systems, apps, and services | Datadog">
            <a:extLst>
              <a:ext uri="{FF2B5EF4-FFF2-40B4-BE49-F238E27FC236}">
                <a16:creationId xmlns:a16="http://schemas.microsoft.com/office/drawing/2014/main" id="{280753C3-5E0E-234A-EA0F-FBC5E1AEE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841" y="2889536"/>
            <a:ext cx="806573" cy="559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Why should one use Amazon S3 over Dropbox or Google Drive? - Quora">
            <a:extLst>
              <a:ext uri="{FF2B5EF4-FFF2-40B4-BE49-F238E27FC236}">
                <a16:creationId xmlns:a16="http://schemas.microsoft.com/office/drawing/2014/main" id="{65A48FD9-1BEE-455C-3D1B-9998EEE61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228" y="3250112"/>
            <a:ext cx="409622" cy="33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 descr="Partner Integrations · Airship Docs">
            <a:extLst>
              <a:ext uri="{FF2B5EF4-FFF2-40B4-BE49-F238E27FC236}">
                <a16:creationId xmlns:a16="http://schemas.microsoft.com/office/drawing/2014/main" id="{DDC4CB74-1581-FCBA-D90B-49B9A270C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180" y="4335689"/>
            <a:ext cx="182003" cy="14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4" descr="Image result for elastic search">
            <a:extLst>
              <a:ext uri="{FF2B5EF4-FFF2-40B4-BE49-F238E27FC236}">
                <a16:creationId xmlns:a16="http://schemas.microsoft.com/office/drawing/2014/main" id="{1029223C-2A66-4B59-8673-A19F2CE79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707" y="3402642"/>
            <a:ext cx="638727" cy="269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16" descr="Image result for hadoop">
            <a:extLst>
              <a:ext uri="{FF2B5EF4-FFF2-40B4-BE49-F238E27FC236}">
                <a16:creationId xmlns:a16="http://schemas.microsoft.com/office/drawing/2014/main" id="{CE824ED9-3714-37F1-B59B-E3B42F056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63" y="4270409"/>
            <a:ext cx="677777" cy="27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Image result for logo kafka">
            <a:extLst>
              <a:ext uri="{FF2B5EF4-FFF2-40B4-BE49-F238E27FC236}">
                <a16:creationId xmlns:a16="http://schemas.microsoft.com/office/drawing/2014/main" id="{A08A2536-54CC-516E-0BCD-3E353C4AA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553" y="3278333"/>
            <a:ext cx="427226" cy="24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34" descr="Image result for prometheus database logo">
            <a:extLst>
              <a:ext uri="{FF2B5EF4-FFF2-40B4-BE49-F238E27FC236}">
                <a16:creationId xmlns:a16="http://schemas.microsoft.com/office/drawing/2014/main" id="{F26E87BA-67D4-19B5-C18A-BD59E0A23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493" y="3288599"/>
            <a:ext cx="490503" cy="29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>
            <a:extLst>
              <a:ext uri="{FF2B5EF4-FFF2-40B4-BE49-F238E27FC236}">
                <a16:creationId xmlns:a16="http://schemas.microsoft.com/office/drawing/2014/main" id="{F8955782-B3AA-8288-3B4F-0796D1C05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934" y="4489106"/>
            <a:ext cx="797327" cy="23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2E56C62-854D-DDBE-100C-02535A748E3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678133" y="3650375"/>
            <a:ext cx="220072" cy="286461"/>
          </a:xfrm>
          <a:prstGeom prst="rect">
            <a:avLst/>
          </a:prstGeom>
        </p:spPr>
      </p:pic>
      <p:pic>
        <p:nvPicPr>
          <p:cNvPr id="67" name="Picture 4" descr="Icon&#10;&#10;Description automatically generated">
            <a:extLst>
              <a:ext uri="{FF2B5EF4-FFF2-40B4-BE49-F238E27FC236}">
                <a16:creationId xmlns:a16="http://schemas.microsoft.com/office/drawing/2014/main" id="{93DFF3A3-B093-8E5A-9B03-47704DE04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9995" y="3915174"/>
            <a:ext cx="328307" cy="366997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AF9F938C-2457-64F2-CA68-5C89FD9AD17B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52578" y="3810324"/>
            <a:ext cx="356722" cy="36010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C8D80E6E-2E53-3D4D-7F66-51CC59B87348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478386" y="3988048"/>
            <a:ext cx="637855" cy="221247"/>
          </a:xfrm>
          <a:prstGeom prst="rect">
            <a:avLst/>
          </a:prstGeom>
        </p:spPr>
      </p:pic>
      <p:pic>
        <p:nvPicPr>
          <p:cNvPr id="70" name="Picture 8" descr="Database of Databases - Accumulo">
            <a:extLst>
              <a:ext uri="{FF2B5EF4-FFF2-40B4-BE49-F238E27FC236}">
                <a16:creationId xmlns:a16="http://schemas.microsoft.com/office/drawing/2014/main" id="{59A38D13-CCC9-E0B4-EDB9-EA9644503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693" y="4084285"/>
            <a:ext cx="522125" cy="14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10" descr="Download Google BigQuery Logo PNG and Vector (PDF, SVG, Ai, EPS) Free">
            <a:extLst>
              <a:ext uri="{FF2B5EF4-FFF2-40B4-BE49-F238E27FC236}">
                <a16:creationId xmlns:a16="http://schemas.microsoft.com/office/drawing/2014/main" id="{61A9CEB9-F708-2434-5964-DE04EAE092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706" y="4081239"/>
            <a:ext cx="633387" cy="50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12" descr="MySQL Server Compatibility - How To Disable Strict Mode - TehnoBlog.org">
            <a:extLst>
              <a:ext uri="{FF2B5EF4-FFF2-40B4-BE49-F238E27FC236}">
                <a16:creationId xmlns:a16="http://schemas.microsoft.com/office/drawing/2014/main" id="{0CF43887-F95F-6BDF-4EF3-FE37E013D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676" y="4086576"/>
            <a:ext cx="507612" cy="28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14" descr="The Cloudera Scoop: One Platform Initiative, RecordService &amp; Kudu ...">
            <a:extLst>
              <a:ext uri="{FF2B5EF4-FFF2-40B4-BE49-F238E27FC236}">
                <a16:creationId xmlns:a16="http://schemas.microsoft.com/office/drawing/2014/main" id="{235F30E1-9521-2722-5581-992B82B67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97" y="3541330"/>
            <a:ext cx="419018" cy="333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16">
            <a:extLst>
              <a:ext uri="{FF2B5EF4-FFF2-40B4-BE49-F238E27FC236}">
                <a16:creationId xmlns:a16="http://schemas.microsoft.com/office/drawing/2014/main" id="{41775257-6824-4280-43CC-F799B22DD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55" y="2910092"/>
            <a:ext cx="325299" cy="13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18" descr="AWS-Kinesis-logo - Analytics Vidhya">
            <a:extLst>
              <a:ext uri="{FF2B5EF4-FFF2-40B4-BE49-F238E27FC236}">
                <a16:creationId xmlns:a16="http://schemas.microsoft.com/office/drawing/2014/main" id="{77CB25C6-D463-6EB4-68D3-ABCC75327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133" y="2927598"/>
            <a:ext cx="536816" cy="24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0" descr="Apache Cassandra - NoSQL Database - BI / DW Insider">
            <a:extLst>
              <a:ext uri="{FF2B5EF4-FFF2-40B4-BE49-F238E27FC236}">
                <a16:creationId xmlns:a16="http://schemas.microsoft.com/office/drawing/2014/main" id="{07EE5BE9-224E-5E25-8507-A1176E879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184" y="4299608"/>
            <a:ext cx="678872" cy="14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2" descr="Introduction to Apache Ignite - DEV Community">
            <a:extLst>
              <a:ext uri="{FF2B5EF4-FFF2-40B4-BE49-F238E27FC236}">
                <a16:creationId xmlns:a16="http://schemas.microsoft.com/office/drawing/2014/main" id="{3DF32E6F-3D67-26D3-6AF3-E81003E2E7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57" y="3087452"/>
            <a:ext cx="501649" cy="24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6" descr="SQL Server 2014 Service (Revised) Pack 1 Now Available | ITPro Today ...">
            <a:extLst>
              <a:ext uri="{FF2B5EF4-FFF2-40B4-BE49-F238E27FC236}">
                <a16:creationId xmlns:a16="http://schemas.microsoft.com/office/drawing/2014/main" id="{B86902E4-35AF-30A1-8450-19EACEFEA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1220" y="3466248"/>
            <a:ext cx="654660" cy="36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8" descr="5 Methods to Detect &amp; Repair Corruption in Oracle Database · TechMagz">
            <a:extLst>
              <a:ext uri="{FF2B5EF4-FFF2-40B4-BE49-F238E27FC236}">
                <a16:creationId xmlns:a16="http://schemas.microsoft.com/office/drawing/2014/main" id="{8DEFCB01-260A-EEDB-A62C-9DF2361C3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305" y="3569805"/>
            <a:ext cx="385881" cy="205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30" descr="Integrations | Plugins | Custom Scripts | Nagios | Microsoft ...">
            <a:extLst>
              <a:ext uri="{FF2B5EF4-FFF2-40B4-BE49-F238E27FC236}">
                <a16:creationId xmlns:a16="http://schemas.microsoft.com/office/drawing/2014/main" id="{DE4E2EC7-9411-EF77-7D5D-3C26C8A7E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891" y="3855125"/>
            <a:ext cx="577857" cy="155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32" descr="About - Apache Iceberg">
            <a:extLst>
              <a:ext uri="{FF2B5EF4-FFF2-40B4-BE49-F238E27FC236}">
                <a16:creationId xmlns:a16="http://schemas.microsoft.com/office/drawing/2014/main" id="{F7A0AC97-0290-4A30-22A5-CD3163027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369" y="4457811"/>
            <a:ext cx="457270" cy="13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34" descr="Overview | Apache Phoenix">
            <a:extLst>
              <a:ext uri="{FF2B5EF4-FFF2-40B4-BE49-F238E27FC236}">
                <a16:creationId xmlns:a16="http://schemas.microsoft.com/office/drawing/2014/main" id="{3F6F1BA0-29FD-0968-92D1-AE7C033DE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184" y="3629064"/>
            <a:ext cx="347293" cy="10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36" descr="Sign-in | Redshift Forums">
            <a:extLst>
              <a:ext uri="{FF2B5EF4-FFF2-40B4-BE49-F238E27FC236}">
                <a16:creationId xmlns:a16="http://schemas.microsoft.com/office/drawing/2014/main" id="{4F8D2EBE-7132-3D91-9DB5-6AEC73B7C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66" y="4578197"/>
            <a:ext cx="677777" cy="17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38" descr="Introduction to Databricks Delta Lake - Adatis">
            <a:extLst>
              <a:ext uri="{FF2B5EF4-FFF2-40B4-BE49-F238E27FC236}">
                <a16:creationId xmlns:a16="http://schemas.microsoft.com/office/drawing/2014/main" id="{AF0EA76A-E08A-B61D-0EED-FF327AA34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390" y="4363809"/>
            <a:ext cx="537445" cy="34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40" descr="Migrate from MySQL to MariaDB with Zero Downtime">
            <a:extLst>
              <a:ext uri="{FF2B5EF4-FFF2-40B4-BE49-F238E27FC236}">
                <a16:creationId xmlns:a16="http://schemas.microsoft.com/office/drawing/2014/main" id="{CC5C6DFE-A2F9-B09E-1E9C-40644FDBF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697" y="4580881"/>
            <a:ext cx="485782" cy="16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42" descr="A gentle introduction to Apache Druid in Google Cloud Platform | by ...">
            <a:extLst>
              <a:ext uri="{FF2B5EF4-FFF2-40B4-BE49-F238E27FC236}">
                <a16:creationId xmlns:a16="http://schemas.microsoft.com/office/drawing/2014/main" id="{48B1D16C-BE65-A416-EA01-DE16B6D25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3798" y="4053864"/>
            <a:ext cx="571249" cy="16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databricks logo | The Fintech Times">
            <a:extLst>
              <a:ext uri="{FF2B5EF4-FFF2-40B4-BE49-F238E27FC236}">
                <a16:creationId xmlns:a16="http://schemas.microsoft.com/office/drawing/2014/main" id="{C51EF1E4-4791-07DA-ABA5-4A6B025AD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122" y="2927598"/>
            <a:ext cx="493938" cy="28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4">
            <a:extLst>
              <a:ext uri="{FF2B5EF4-FFF2-40B4-BE49-F238E27FC236}">
                <a16:creationId xmlns:a16="http://schemas.microsoft.com/office/drawing/2014/main" id="{14E9CCB6-4A92-F968-8285-E7862E016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587" y="3856745"/>
            <a:ext cx="524844" cy="13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Image result for aws dynamo">
            <a:extLst>
              <a:ext uri="{FF2B5EF4-FFF2-40B4-BE49-F238E27FC236}">
                <a16:creationId xmlns:a16="http://schemas.microsoft.com/office/drawing/2014/main" id="{8BEDB30C-F0E3-1EEA-2CCD-8FF317225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392" y="2398482"/>
            <a:ext cx="519699" cy="26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12" descr="MySQL Server Compatibility - How To Disable Strict Mode - TehnoBlog.org">
            <a:extLst>
              <a:ext uri="{FF2B5EF4-FFF2-40B4-BE49-F238E27FC236}">
                <a16:creationId xmlns:a16="http://schemas.microsoft.com/office/drawing/2014/main" id="{C8936C97-8EA8-A1B5-ED94-DA5F74F8D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256" y="2700803"/>
            <a:ext cx="393795" cy="22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6" descr="SQL Server 2014 Service (Revised) Pack 1 Now Available | ITPro Today ...">
            <a:extLst>
              <a:ext uri="{FF2B5EF4-FFF2-40B4-BE49-F238E27FC236}">
                <a16:creationId xmlns:a16="http://schemas.microsoft.com/office/drawing/2014/main" id="{EBBE4292-560F-3225-79FA-3537BAC58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069" y="2322542"/>
            <a:ext cx="654660" cy="368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515BCCF6-4763-CF36-08C6-F232FE39C8F3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679360" y="1370990"/>
            <a:ext cx="218845" cy="220921"/>
          </a:xfrm>
          <a:prstGeom prst="rect">
            <a:avLst/>
          </a:prstGeom>
        </p:spPr>
      </p:pic>
      <p:pic>
        <p:nvPicPr>
          <p:cNvPr id="94" name="Picture 2" descr="Superset">
            <a:extLst>
              <a:ext uri="{FF2B5EF4-FFF2-40B4-BE49-F238E27FC236}">
                <a16:creationId xmlns:a16="http://schemas.microsoft.com/office/drawing/2014/main" id="{CF7660A7-4D1A-64B5-D21D-2E34B89EE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205" y="492245"/>
            <a:ext cx="3460241" cy="896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Arrow: Down 94">
            <a:extLst>
              <a:ext uri="{FF2B5EF4-FFF2-40B4-BE49-F238E27FC236}">
                <a16:creationId xmlns:a16="http://schemas.microsoft.com/office/drawing/2014/main" id="{73F7CEBA-543F-753C-B064-6F3509432B7A}"/>
              </a:ext>
            </a:extLst>
          </p:cNvPr>
          <p:cNvSpPr/>
          <p:nvPr/>
        </p:nvSpPr>
        <p:spPr>
          <a:xfrm>
            <a:off x="3241899" y="1171369"/>
            <a:ext cx="3066983" cy="1503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411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F72106F-A167-6AB1-3D43-E6C3C4D1853C}"/>
              </a:ext>
            </a:extLst>
          </p:cNvPr>
          <p:cNvSpPr/>
          <p:nvPr/>
        </p:nvSpPr>
        <p:spPr>
          <a:xfrm>
            <a:off x="4679828" y="1037818"/>
            <a:ext cx="4144504" cy="351739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B698DF3-DB51-A798-AB75-3AF7E49D6806}"/>
              </a:ext>
            </a:extLst>
          </p:cNvPr>
          <p:cNvSpPr/>
          <p:nvPr/>
        </p:nvSpPr>
        <p:spPr>
          <a:xfrm>
            <a:off x="6942325" y="1554326"/>
            <a:ext cx="1391179" cy="1845403"/>
          </a:xfrm>
          <a:prstGeom prst="roundRect">
            <a:avLst/>
          </a:prstGeom>
          <a:solidFill>
            <a:srgbClr val="4DCBFE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516508-FDBF-F509-E434-B23499B8FB70}"/>
              </a:ext>
            </a:extLst>
          </p:cNvPr>
          <p:cNvSpPr txBox="1"/>
          <p:nvPr/>
        </p:nvSpPr>
        <p:spPr>
          <a:xfrm>
            <a:off x="6338139" y="4650008"/>
            <a:ext cx="79829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workspace</a:t>
            </a:r>
          </a:p>
        </p:txBody>
      </p:sp>
      <p:pic>
        <p:nvPicPr>
          <p:cNvPr id="4" name="Picture 2" descr="Gitpod Case Study | MAD - Digital Product Studio">
            <a:extLst>
              <a:ext uri="{FF2B5EF4-FFF2-40B4-BE49-F238E27FC236}">
                <a16:creationId xmlns:a16="http://schemas.microsoft.com/office/drawing/2014/main" id="{00091CE1-F72C-C9E6-E288-62DFD350FC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7" t="42248" r="25464" b="41971"/>
          <a:stretch/>
        </p:blipFill>
        <p:spPr bwMode="auto">
          <a:xfrm>
            <a:off x="7433990" y="4354511"/>
            <a:ext cx="1506500" cy="48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C688B3-F04D-9EC5-F24A-811BF19AA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677" y="3995191"/>
            <a:ext cx="981075" cy="4857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9132E5-773C-F493-3ADD-D8FE9EB20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067" y="4101428"/>
            <a:ext cx="495300" cy="390525"/>
          </a:xfrm>
          <a:prstGeom prst="rect">
            <a:avLst/>
          </a:prstGeom>
        </p:spPr>
      </p:pic>
      <p:pic>
        <p:nvPicPr>
          <p:cNvPr id="1030" name="Picture 6" descr="GitHub Logo, symbol, meaning, history, PNG">
            <a:extLst>
              <a:ext uri="{FF2B5EF4-FFF2-40B4-BE49-F238E27FC236}">
                <a16:creationId xmlns:a16="http://schemas.microsoft.com/office/drawing/2014/main" id="{CA1F13B5-004B-B3B6-7231-98F4EFCED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43" y="3710940"/>
            <a:ext cx="1537648" cy="86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uperset">
            <a:extLst>
              <a:ext uri="{FF2B5EF4-FFF2-40B4-BE49-F238E27FC236}">
                <a16:creationId xmlns:a16="http://schemas.microsoft.com/office/drawing/2014/main" id="{1194FA63-CB92-E362-809C-319FF5283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622" y="2044899"/>
            <a:ext cx="1226020" cy="31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PostgreSQL Logo / Software / Logonoid.com">
            <a:extLst>
              <a:ext uri="{FF2B5EF4-FFF2-40B4-BE49-F238E27FC236}">
                <a16:creationId xmlns:a16="http://schemas.microsoft.com/office/drawing/2014/main" id="{DBBD271B-20FA-DB5A-310C-D1237B6CB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613" y="2480749"/>
            <a:ext cx="779234" cy="86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A Look At Docker &amp; Containers Technology - ESDS BLOG">
            <a:extLst>
              <a:ext uri="{FF2B5EF4-FFF2-40B4-BE49-F238E27FC236}">
                <a16:creationId xmlns:a16="http://schemas.microsoft.com/office/drawing/2014/main" id="{BB983B49-8E5E-F5EB-F334-49C7373CB2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0" t="21817" r="13243" b="19567"/>
          <a:stretch/>
        </p:blipFill>
        <p:spPr bwMode="auto">
          <a:xfrm>
            <a:off x="7056779" y="1362726"/>
            <a:ext cx="765541" cy="46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98359B59-7A45-0F29-3FE7-5411E6D105AF}"/>
              </a:ext>
            </a:extLst>
          </p:cNvPr>
          <p:cNvSpPr/>
          <p:nvPr/>
        </p:nvSpPr>
        <p:spPr>
          <a:xfrm>
            <a:off x="6694719" y="1380516"/>
            <a:ext cx="443563" cy="173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BA157FD0-7B60-007C-D7CF-8490ADF213DB}"/>
              </a:ext>
            </a:extLst>
          </p:cNvPr>
          <p:cNvSpPr/>
          <p:nvPr/>
        </p:nvSpPr>
        <p:spPr>
          <a:xfrm>
            <a:off x="5984488" y="752388"/>
            <a:ext cx="1282470" cy="326828"/>
          </a:xfrm>
          <a:prstGeom prst="wedgeRectCallout">
            <a:avLst>
              <a:gd name="adj1" fmla="val 19828"/>
              <a:gd name="adj2" fmla="val 163591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Superset web app at port 8088</a:t>
            </a:r>
          </a:p>
        </p:txBody>
      </p:sp>
      <p:sp>
        <p:nvSpPr>
          <p:cNvPr id="39" name="Speech Bubble: Rectangle 38">
            <a:extLst>
              <a:ext uri="{FF2B5EF4-FFF2-40B4-BE49-F238E27FC236}">
                <a16:creationId xmlns:a16="http://schemas.microsoft.com/office/drawing/2014/main" id="{6C904563-4788-DB02-AEC8-8247B21449F6}"/>
              </a:ext>
            </a:extLst>
          </p:cNvPr>
          <p:cNvSpPr/>
          <p:nvPr/>
        </p:nvSpPr>
        <p:spPr>
          <a:xfrm>
            <a:off x="7508488" y="505522"/>
            <a:ext cx="1395745" cy="399506"/>
          </a:xfrm>
          <a:prstGeom prst="wedgeRectCallout">
            <a:avLst>
              <a:gd name="adj1" fmla="val 8947"/>
              <a:gd name="adj2" fmla="val 27329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docker-compose – running 6 containers</a:t>
            </a:r>
          </a:p>
        </p:txBody>
      </p:sp>
      <p:pic>
        <p:nvPicPr>
          <p:cNvPr id="7" name="Picture 8" descr="PostgreSQL Logo / Software / Logonoid.com">
            <a:extLst>
              <a:ext uri="{FF2B5EF4-FFF2-40B4-BE49-F238E27FC236}">
                <a16:creationId xmlns:a16="http://schemas.microsoft.com/office/drawing/2014/main" id="{87459EF2-8912-7A0E-306C-A0791459F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817" y="2410628"/>
            <a:ext cx="404614" cy="44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27">
            <a:extLst>
              <a:ext uri="{FF2B5EF4-FFF2-40B4-BE49-F238E27FC236}">
                <a16:creationId xmlns:a16="http://schemas.microsoft.com/office/drawing/2014/main" id="{2AE85C57-C9F6-F81B-4D97-69293DE57A3A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41" b="3041"/>
          <a:stretch/>
        </p:blipFill>
        <p:spPr>
          <a:xfrm>
            <a:off x="7171167" y="2960149"/>
            <a:ext cx="392442" cy="308577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9755459-1729-003A-C1A6-FCD3E43242C3}"/>
              </a:ext>
            </a:extLst>
          </p:cNvPr>
          <p:cNvSpPr/>
          <p:nvPr/>
        </p:nvSpPr>
        <p:spPr>
          <a:xfrm>
            <a:off x="4867391" y="2410628"/>
            <a:ext cx="1585448" cy="936531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6A2BEE8-3E37-7765-BB9E-0B783AAE1ECF}"/>
              </a:ext>
            </a:extLst>
          </p:cNvPr>
          <p:cNvCxnSpPr>
            <a:cxnSpLocks/>
            <a:stCxn id="1026" idx="1"/>
          </p:cNvCxnSpPr>
          <p:nvPr/>
        </p:nvCxnSpPr>
        <p:spPr>
          <a:xfrm flipH="1">
            <a:off x="6241430" y="2203793"/>
            <a:ext cx="850192" cy="541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30D40330-7C5E-B3DC-BA61-21257397AF67}"/>
              </a:ext>
            </a:extLst>
          </p:cNvPr>
          <p:cNvSpPr/>
          <p:nvPr/>
        </p:nvSpPr>
        <p:spPr>
          <a:xfrm>
            <a:off x="5373272" y="1926576"/>
            <a:ext cx="1530569" cy="148521"/>
          </a:xfrm>
          <a:prstGeom prst="wedgeRectCallout">
            <a:avLst>
              <a:gd name="adj1" fmla="val 46542"/>
              <a:gd name="adj2" fmla="val 228662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database connection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9110D0-A09C-8263-03AF-7E18F92F8500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67391" y="2122494"/>
            <a:ext cx="1530569" cy="44925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CF7A300B-6368-942B-1146-E65620A554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08303" y="61375"/>
            <a:ext cx="1168449" cy="1211318"/>
          </a:xfrm>
          <a:prstGeom prst="rect">
            <a:avLst/>
          </a:prstGeom>
        </p:spPr>
      </p:pic>
      <p:cxnSp>
        <p:nvCxnSpPr>
          <p:cNvPr id="1025" name="Straight Arrow Connector 1024">
            <a:extLst>
              <a:ext uri="{FF2B5EF4-FFF2-40B4-BE49-F238E27FC236}">
                <a16:creationId xmlns:a16="http://schemas.microsoft.com/office/drawing/2014/main" id="{8F00682D-0969-48D9-BF75-461477DAD749}"/>
              </a:ext>
            </a:extLst>
          </p:cNvPr>
          <p:cNvCxnSpPr>
            <a:cxnSpLocks/>
          </p:cNvCxnSpPr>
          <p:nvPr/>
        </p:nvCxnSpPr>
        <p:spPr>
          <a:xfrm flipH="1">
            <a:off x="4433725" y="2596437"/>
            <a:ext cx="578575" cy="65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8" name="Rectangle 1027">
            <a:extLst>
              <a:ext uri="{FF2B5EF4-FFF2-40B4-BE49-F238E27FC236}">
                <a16:creationId xmlns:a16="http://schemas.microsoft.com/office/drawing/2014/main" id="{03E07635-3387-5CA2-F59C-CD7C94DFB9FA}"/>
              </a:ext>
            </a:extLst>
          </p:cNvPr>
          <p:cNvSpPr/>
          <p:nvPr/>
        </p:nvSpPr>
        <p:spPr>
          <a:xfrm>
            <a:off x="5356886" y="2590135"/>
            <a:ext cx="277595" cy="288758"/>
          </a:xfrm>
          <a:prstGeom prst="rect">
            <a:avLst/>
          </a:prstGeom>
          <a:ln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1CD11F2-58E1-92A3-B6D6-8219D90071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625" y="880335"/>
            <a:ext cx="1714445" cy="2912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F4D6108-23C0-27BE-34B5-D4E63018B46D}"/>
              </a:ext>
            </a:extLst>
          </p:cNvPr>
          <p:cNvSpPr/>
          <p:nvPr/>
        </p:nvSpPr>
        <p:spPr>
          <a:xfrm>
            <a:off x="685800" y="1214858"/>
            <a:ext cx="4244340" cy="2496081"/>
          </a:xfrm>
          <a:custGeom>
            <a:avLst/>
            <a:gdLst>
              <a:gd name="connsiteX0" fmla="*/ 0 w 4244340"/>
              <a:gd name="connsiteY0" fmla="*/ 3020298 h 3020298"/>
              <a:gd name="connsiteX1" fmla="*/ 1607820 w 4244340"/>
              <a:gd name="connsiteY1" fmla="*/ 2692638 h 3020298"/>
              <a:gd name="connsiteX2" fmla="*/ 1371600 w 4244340"/>
              <a:gd name="connsiteY2" fmla="*/ 1953498 h 3020298"/>
              <a:gd name="connsiteX3" fmla="*/ 2865120 w 4244340"/>
              <a:gd name="connsiteY3" fmla="*/ 86598 h 3020298"/>
              <a:gd name="connsiteX4" fmla="*/ 4244340 w 4244340"/>
              <a:gd name="connsiteY4" fmla="*/ 482838 h 3020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44340" h="3020298">
                <a:moveTo>
                  <a:pt x="0" y="3020298"/>
                </a:moveTo>
                <a:cubicBezTo>
                  <a:pt x="689610" y="2945368"/>
                  <a:pt x="1379220" y="2870438"/>
                  <a:pt x="1607820" y="2692638"/>
                </a:cubicBezTo>
                <a:cubicBezTo>
                  <a:pt x="1836420" y="2514838"/>
                  <a:pt x="1162050" y="2387838"/>
                  <a:pt x="1371600" y="1953498"/>
                </a:cubicBezTo>
                <a:cubicBezTo>
                  <a:pt x="1581150" y="1519158"/>
                  <a:pt x="2386330" y="331708"/>
                  <a:pt x="2865120" y="86598"/>
                </a:cubicBezTo>
                <a:cubicBezTo>
                  <a:pt x="3343910" y="-158512"/>
                  <a:pt x="3794125" y="162163"/>
                  <a:pt x="4244340" y="48283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Folded Corner 25">
            <a:extLst>
              <a:ext uri="{FF2B5EF4-FFF2-40B4-BE49-F238E27FC236}">
                <a16:creationId xmlns:a16="http://schemas.microsoft.com/office/drawing/2014/main" id="{43914237-C383-9B78-C43D-F0B1BF9C71BE}"/>
              </a:ext>
            </a:extLst>
          </p:cNvPr>
          <p:cNvSpPr/>
          <p:nvPr/>
        </p:nvSpPr>
        <p:spPr>
          <a:xfrm>
            <a:off x="4928210" y="2849199"/>
            <a:ext cx="618426" cy="317828"/>
          </a:xfrm>
          <a:prstGeom prst="foldedCorner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latin typeface="Lucida Console" panose="020B0609040504020204" pitchFamily="49" charset="0"/>
              </a:rPr>
              <a:t>&lt;&gt; plugin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2364A1D-5D3E-C302-7737-1D7996AA82DA}"/>
              </a:ext>
            </a:extLst>
          </p:cNvPr>
          <p:cNvSpPr txBox="1">
            <a:spLocks/>
          </p:cNvSpPr>
          <p:nvPr/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Gitpod</a:t>
            </a:r>
            <a:r>
              <a:rPr lang="en-US" dirty="0"/>
              <a:t> Workspace for Trying Out </a:t>
            </a:r>
            <a:br>
              <a:rPr lang="en-US" dirty="0"/>
            </a:br>
            <a:r>
              <a:rPr lang="en-US" dirty="0"/>
              <a:t>Apache Superset and Steampipe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EB91909-EF80-7B16-5ABB-0253B2A74F35}"/>
              </a:ext>
            </a:extLst>
          </p:cNvPr>
          <p:cNvGrpSpPr/>
          <p:nvPr/>
        </p:nvGrpSpPr>
        <p:grpSpPr>
          <a:xfrm>
            <a:off x="2767982" y="2448733"/>
            <a:ext cx="1866275" cy="949154"/>
            <a:chOff x="2204935" y="2378655"/>
            <a:chExt cx="4825744" cy="2554318"/>
          </a:xfrm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pic>
          <p:nvPicPr>
            <p:cNvPr id="11" name="Picture 4" descr="aws-logo">
              <a:extLst>
                <a:ext uri="{FF2B5EF4-FFF2-40B4-BE49-F238E27FC236}">
                  <a16:creationId xmlns:a16="http://schemas.microsoft.com/office/drawing/2014/main" id="{90094479-B9C3-C840-40FB-151B0CBE5C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6633" y="3887597"/>
              <a:ext cx="1257771" cy="943328"/>
            </a:xfrm>
            <a:prstGeom prst="rect">
              <a:avLst/>
            </a:prstGeom>
            <a:no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oraclecloud | SUSE Communities">
              <a:extLst>
                <a:ext uri="{FF2B5EF4-FFF2-40B4-BE49-F238E27FC236}">
                  <a16:creationId xmlns:a16="http://schemas.microsoft.com/office/drawing/2014/main" id="{80D01124-922F-4B85-1391-59BEE7E36C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9526" y="4295825"/>
              <a:ext cx="1112845" cy="637148"/>
            </a:xfrm>
            <a:prstGeom prst="rect">
              <a:avLst/>
            </a:prstGeom>
            <a:no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5829801-B7B3-BFB4-EED6-2C3D4AFE9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684260" y="3627829"/>
              <a:ext cx="518287" cy="504825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</p:pic>
        <p:pic>
          <p:nvPicPr>
            <p:cNvPr id="27" name="Snagit_SNG842">
              <a:extLst>
                <a:ext uri="{FF2B5EF4-FFF2-40B4-BE49-F238E27FC236}">
                  <a16:creationId xmlns:a16="http://schemas.microsoft.com/office/drawing/2014/main" id="{2B2C9FAD-5FA7-9117-DAB6-6AE4737D9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583442" y="3039243"/>
              <a:ext cx="770258" cy="361979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</p:pic>
        <p:pic>
          <p:nvPicPr>
            <p:cNvPr id="30" name="Snagit_SNG84E">
              <a:extLst>
                <a:ext uri="{FF2B5EF4-FFF2-40B4-BE49-F238E27FC236}">
                  <a16:creationId xmlns:a16="http://schemas.microsoft.com/office/drawing/2014/main" id="{42240FE8-0708-83BA-4BCF-9707DFECF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083894" y="2378655"/>
              <a:ext cx="749212" cy="378815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</p:pic>
        <p:pic>
          <p:nvPicPr>
            <p:cNvPr id="31" name="Snagit_SNG850">
              <a:extLst>
                <a:ext uri="{FF2B5EF4-FFF2-40B4-BE49-F238E27FC236}">
                  <a16:creationId xmlns:a16="http://schemas.microsoft.com/office/drawing/2014/main" id="{FBC2EC69-542F-3E1B-2A66-54BE70413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325606" y="2489494"/>
              <a:ext cx="766048" cy="378815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</p:pic>
        <p:pic>
          <p:nvPicPr>
            <p:cNvPr id="34" name="Snagit_SNG862">
              <a:extLst>
                <a:ext uri="{FF2B5EF4-FFF2-40B4-BE49-F238E27FC236}">
                  <a16:creationId xmlns:a16="http://schemas.microsoft.com/office/drawing/2014/main" id="{78855A63-6B8B-D214-861A-1DC6CB387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608652" y="3401222"/>
              <a:ext cx="761840" cy="353561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</p:pic>
        <p:pic>
          <p:nvPicPr>
            <p:cNvPr id="35" name="Snagit_SNG830">
              <a:extLst>
                <a:ext uri="{FF2B5EF4-FFF2-40B4-BE49-F238E27FC236}">
                  <a16:creationId xmlns:a16="http://schemas.microsoft.com/office/drawing/2014/main" id="{4E374B85-8242-733D-CF86-D4576E3B2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5795772" y="3706212"/>
              <a:ext cx="770257" cy="378815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</p:pic>
        <p:pic>
          <p:nvPicPr>
            <p:cNvPr id="36" name="Picture 6">
              <a:extLst>
                <a:ext uri="{FF2B5EF4-FFF2-40B4-BE49-F238E27FC236}">
                  <a16:creationId xmlns:a16="http://schemas.microsoft.com/office/drawing/2014/main" id="{C6029A90-CDB4-4196-9E00-B1223669D2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4935" y="3983819"/>
              <a:ext cx="1309706" cy="378815"/>
            </a:xfrm>
            <a:prstGeom prst="rect">
              <a:avLst/>
            </a:prstGeom>
            <a:no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Snagit_SNG845">
              <a:extLst>
                <a:ext uri="{FF2B5EF4-FFF2-40B4-BE49-F238E27FC236}">
                  <a16:creationId xmlns:a16="http://schemas.microsoft.com/office/drawing/2014/main" id="{DE7378B4-A7B2-5448-3971-478B8B4B7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584988" y="3000512"/>
              <a:ext cx="766048" cy="378815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</p:pic>
        <p:pic>
          <p:nvPicPr>
            <p:cNvPr id="38" name="Snagit_SNG847">
              <a:extLst>
                <a:ext uri="{FF2B5EF4-FFF2-40B4-BE49-F238E27FC236}">
                  <a16:creationId xmlns:a16="http://schemas.microsoft.com/office/drawing/2014/main" id="{0B40DD18-F5D6-3682-3FF4-1970069CC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777733" y="3512596"/>
              <a:ext cx="795511" cy="383024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</p:pic>
        <p:pic>
          <p:nvPicPr>
            <p:cNvPr id="40" name="Snagit_SNG82C">
              <a:extLst>
                <a:ext uri="{FF2B5EF4-FFF2-40B4-BE49-F238E27FC236}">
                  <a16:creationId xmlns:a16="http://schemas.microsoft.com/office/drawing/2014/main" id="{FF23F796-9830-9CED-84EF-E4EFA6D00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3096696" y="2501603"/>
              <a:ext cx="761840" cy="361979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</p:pic>
        <p:pic>
          <p:nvPicPr>
            <p:cNvPr id="41" name="Snagit_SNG836">
              <a:extLst>
                <a:ext uri="{FF2B5EF4-FFF2-40B4-BE49-F238E27FC236}">
                  <a16:creationId xmlns:a16="http://schemas.microsoft.com/office/drawing/2014/main" id="{78AA0A68-FA7D-411D-752F-FB3E076C3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2356364" y="2956559"/>
              <a:ext cx="766048" cy="370397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</p:pic>
        <p:pic>
          <p:nvPicPr>
            <p:cNvPr id="42" name="Snagit_SNG840">
              <a:extLst>
                <a:ext uri="{FF2B5EF4-FFF2-40B4-BE49-F238E27FC236}">
                  <a16:creationId xmlns:a16="http://schemas.microsoft.com/office/drawing/2014/main" id="{1FEAEC42-BFC5-5EF8-1AE8-32BA2D55C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4609051" y="3021875"/>
              <a:ext cx="757630" cy="366188"/>
            </a:xfrm>
            <a:prstGeom prst="rect">
              <a:avLst/>
            </a:prstGeom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</p:pic>
        <p:pic>
          <p:nvPicPr>
            <p:cNvPr id="43" name="Picture 8" descr="Google Cloud Logo, history, meaning, symbol, PNG">
              <a:extLst>
                <a:ext uri="{FF2B5EF4-FFF2-40B4-BE49-F238E27FC236}">
                  <a16:creationId xmlns:a16="http://schemas.microsoft.com/office/drawing/2014/main" id="{5DE5F446-24FE-6D0B-6261-73527C09C5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6681" y="3993553"/>
              <a:ext cx="1663998" cy="935999"/>
            </a:xfrm>
            <a:prstGeom prst="rect">
              <a:avLst/>
            </a:prstGeom>
            <a:no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9267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A27DC-DEF2-47FE-9F21-F2717D3D3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BC73A-450E-478A-AB43-88F34EA43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Data Visualization</a:t>
            </a:r>
          </a:p>
          <a:p>
            <a:pPr marL="0" indent="0">
              <a:buNone/>
            </a:pPr>
            <a:r>
              <a:rPr lang="en-US" dirty="0"/>
              <a:t>Across virtually any data source </a:t>
            </a:r>
            <a:br>
              <a:rPr lang="en-US" dirty="0"/>
            </a:br>
            <a:r>
              <a:rPr lang="en-US" dirty="0"/>
              <a:t>(also leveraging </a:t>
            </a:r>
            <a:r>
              <a:rPr lang="en-US" dirty="0" err="1"/>
              <a:t>Trino</a:t>
            </a:r>
            <a:r>
              <a:rPr lang="en-US" dirty="0"/>
              <a:t>, Steampipe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User friendly</a:t>
            </a:r>
          </a:p>
          <a:p>
            <a:pPr marL="0" indent="0">
              <a:buNone/>
            </a:pPr>
            <a:r>
              <a:rPr lang="en-US" dirty="0"/>
              <a:t>Appealing, insightful visualizations</a:t>
            </a:r>
          </a:p>
          <a:p>
            <a:pPr marL="0" indent="0">
              <a:buNone/>
            </a:pPr>
            <a:r>
              <a:rPr lang="en-US" dirty="0"/>
              <a:t>Data exploration (slice &amp; dice)</a:t>
            </a:r>
          </a:p>
          <a:p>
            <a:pPr marL="0" indent="0">
              <a:buNone/>
            </a:pPr>
            <a:r>
              <a:rPr lang="en-US" dirty="0"/>
              <a:t>Customizable (custom visualizations)</a:t>
            </a:r>
          </a:p>
          <a:p>
            <a:pPr marL="0" indent="0">
              <a:buNone/>
            </a:pPr>
            <a:r>
              <a:rPr lang="en-US" dirty="0"/>
              <a:t>Open source, open architecture</a:t>
            </a:r>
          </a:p>
          <a:p>
            <a:pPr marL="0" indent="0">
              <a:buNone/>
            </a:pPr>
            <a:r>
              <a:rPr lang="en-US" dirty="0"/>
              <a:t>Fine grained security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Free (and better?) alternative to Tableau, Qlik, </a:t>
            </a:r>
            <a:r>
              <a:rPr lang="en-US" dirty="0" err="1"/>
              <a:t>PowerBI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A678CB-7D8D-42D0-AB17-B8374C7B6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Apache Superset - Data Exploration, Visualization &amp; Analysis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FD16D7-39EE-48BA-A742-27884AE1C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26</a:t>
            </a:fld>
            <a:endParaRPr lang="nl-NL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2F9E988-17B5-4250-AF0C-4F8A0767A324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4619657" y="816750"/>
            <a:ext cx="4500000" cy="3510000"/>
          </a:xfrm>
        </p:spPr>
      </p:sp>
      <p:pic>
        <p:nvPicPr>
          <p:cNvPr id="77" name="Picture 2" descr="Installing Trino (Presto) in ubuntu 20.04 LTS.">
            <a:extLst>
              <a:ext uri="{FF2B5EF4-FFF2-40B4-BE49-F238E27FC236}">
                <a16:creationId xmlns:a16="http://schemas.microsoft.com/office/drawing/2014/main" id="{40349E12-3E6E-EEBA-0CEC-9DF5362F3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111" y="3170702"/>
            <a:ext cx="1336821" cy="60157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5222BCE9-A5A9-DD24-FA59-62E76A0CCFA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48343" y="3568218"/>
            <a:ext cx="1530569" cy="4492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1" name="Picture 2" descr="Superset">
            <a:extLst>
              <a:ext uri="{FF2B5EF4-FFF2-40B4-BE49-F238E27FC236}">
                <a16:creationId xmlns:a16="http://schemas.microsoft.com/office/drawing/2014/main" id="{C49D774C-33AA-8C51-6749-C669D12B3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222" y="1126831"/>
            <a:ext cx="3460241" cy="89690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DC3585-F356-45A3-E9C1-39B37DABAB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1503" y="2190316"/>
            <a:ext cx="1168449" cy="121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6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99A8D-258D-7482-8328-2EAA264FD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Gitpod</a:t>
            </a:r>
            <a:r>
              <a:rPr lang="en-US" dirty="0"/>
              <a:t> Workspace for Trying Out Apache Superset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67C33-C013-115B-5FD5-702DAB1BE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D2FF4-A3E7-A69E-1DCB-0430F60B2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Apache Superset - Data Exploration, Visualization &amp; Analysis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EB0326-5ABA-560B-5739-8F21211A4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27</a:t>
            </a:fld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0FC3C1-6F41-C192-5DCF-86D1A1DAF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72" y="792000"/>
            <a:ext cx="3351225" cy="2362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99DE708-FA16-AD3E-DF45-8DA2BD4AD09D}"/>
              </a:ext>
            </a:extLst>
          </p:cNvPr>
          <p:cNvSpPr/>
          <p:nvPr/>
        </p:nvSpPr>
        <p:spPr>
          <a:xfrm>
            <a:off x="4906656" y="1074816"/>
            <a:ext cx="2613070" cy="351739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2F4D13-DE84-D9F0-D460-A24C80E5E3B4}"/>
              </a:ext>
            </a:extLst>
          </p:cNvPr>
          <p:cNvSpPr txBox="1"/>
          <p:nvPr/>
        </p:nvSpPr>
        <p:spPr>
          <a:xfrm>
            <a:off x="6564967" y="4687006"/>
            <a:ext cx="67486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/>
              <a:t>workspace</a:t>
            </a:r>
          </a:p>
        </p:txBody>
      </p:sp>
      <p:pic>
        <p:nvPicPr>
          <p:cNvPr id="9" name="Picture 2" descr="Gitpod Case Study | MAD - Digital Product Studio">
            <a:extLst>
              <a:ext uri="{FF2B5EF4-FFF2-40B4-BE49-F238E27FC236}">
                <a16:creationId xmlns:a16="http://schemas.microsoft.com/office/drawing/2014/main" id="{DB20D886-3BB7-7E28-0E40-C68F478F68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7" t="42248" r="25464" b="41971"/>
          <a:stretch/>
        </p:blipFill>
        <p:spPr bwMode="auto">
          <a:xfrm>
            <a:off x="3233315" y="4350300"/>
            <a:ext cx="1688485" cy="54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54CCCF-A681-56AE-E4D7-0B74C2153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505" y="4032189"/>
            <a:ext cx="981075" cy="485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1B396A-E1CF-830C-9316-4739D95F37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5895" y="4138426"/>
            <a:ext cx="495300" cy="390525"/>
          </a:xfrm>
          <a:prstGeom prst="rect">
            <a:avLst/>
          </a:prstGeom>
        </p:spPr>
      </p:pic>
      <p:pic>
        <p:nvPicPr>
          <p:cNvPr id="12" name="Picture 6" descr="GitHub Logo, symbol, meaning, history, PNG">
            <a:extLst>
              <a:ext uri="{FF2B5EF4-FFF2-40B4-BE49-F238E27FC236}">
                <a16:creationId xmlns:a16="http://schemas.microsoft.com/office/drawing/2014/main" id="{B485CB66-DDD0-A6E6-2676-A993EF92D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1" y="2941610"/>
            <a:ext cx="1537648" cy="86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23E208B-E051-75FC-A945-F5261C5061C2}"/>
              </a:ext>
            </a:extLst>
          </p:cNvPr>
          <p:cNvSpPr/>
          <p:nvPr/>
        </p:nvSpPr>
        <p:spPr>
          <a:xfrm>
            <a:off x="1689656" y="894121"/>
            <a:ext cx="3351226" cy="2228180"/>
          </a:xfrm>
          <a:custGeom>
            <a:avLst/>
            <a:gdLst>
              <a:gd name="connsiteX0" fmla="*/ 0 w 2053988"/>
              <a:gd name="connsiteY0" fmla="*/ 1456173 h 1540547"/>
              <a:gd name="connsiteX1" fmla="*/ 839337 w 2053988"/>
              <a:gd name="connsiteY1" fmla="*/ 1490292 h 1540547"/>
              <a:gd name="connsiteX2" fmla="*/ 1194179 w 2053988"/>
              <a:gd name="connsiteY2" fmla="*/ 862495 h 1540547"/>
              <a:gd name="connsiteX3" fmla="*/ 1453486 w 2053988"/>
              <a:gd name="connsiteY3" fmla="*/ 9510 h 1540547"/>
              <a:gd name="connsiteX4" fmla="*/ 2053988 w 2053988"/>
              <a:gd name="connsiteY4" fmla="*/ 480358 h 1540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3988" h="1540547">
                <a:moveTo>
                  <a:pt x="0" y="1456173"/>
                </a:moveTo>
                <a:cubicBezTo>
                  <a:pt x="320153" y="1522705"/>
                  <a:pt x="640307" y="1589238"/>
                  <a:pt x="839337" y="1490292"/>
                </a:cubicBezTo>
                <a:cubicBezTo>
                  <a:pt x="1038367" y="1391346"/>
                  <a:pt x="1091821" y="1109292"/>
                  <a:pt x="1194179" y="862495"/>
                </a:cubicBezTo>
                <a:cubicBezTo>
                  <a:pt x="1296537" y="615698"/>
                  <a:pt x="1310185" y="73199"/>
                  <a:pt x="1453486" y="9510"/>
                </a:cubicBezTo>
                <a:cubicBezTo>
                  <a:pt x="1596787" y="-54179"/>
                  <a:pt x="1825387" y="213089"/>
                  <a:pt x="2053988" y="48035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pic>
        <p:nvPicPr>
          <p:cNvPr id="14" name="Picture 2" descr="A Look At Docker &amp; Containers Technology - ESDS BLOG">
            <a:extLst>
              <a:ext uri="{FF2B5EF4-FFF2-40B4-BE49-F238E27FC236}">
                <a16:creationId xmlns:a16="http://schemas.microsoft.com/office/drawing/2014/main" id="{F513400E-EC02-FEF4-DCA8-33E9BDC209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0" t="21817" r="13243" b="19567"/>
          <a:stretch/>
        </p:blipFill>
        <p:spPr bwMode="auto">
          <a:xfrm>
            <a:off x="6474453" y="2008555"/>
            <a:ext cx="765541" cy="46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A Look At Docker &amp; Containers Technology - ESDS BLOG">
            <a:extLst>
              <a:ext uri="{FF2B5EF4-FFF2-40B4-BE49-F238E27FC236}">
                <a16:creationId xmlns:a16="http://schemas.microsoft.com/office/drawing/2014/main" id="{6329EAAB-A645-494B-3805-6ED97DDC57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0" t="21817" r="13243" b="19567"/>
          <a:stretch/>
        </p:blipFill>
        <p:spPr bwMode="auto">
          <a:xfrm>
            <a:off x="5243377" y="2225701"/>
            <a:ext cx="765541" cy="46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A Look At Docker &amp; Containers Technology - ESDS BLOG">
            <a:extLst>
              <a:ext uri="{FF2B5EF4-FFF2-40B4-BE49-F238E27FC236}">
                <a16:creationId xmlns:a16="http://schemas.microsoft.com/office/drawing/2014/main" id="{7E44735C-2E28-06F3-6BE2-7C32AB6030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0" t="21817" r="13243" b="19567"/>
          <a:stretch/>
        </p:blipFill>
        <p:spPr bwMode="auto">
          <a:xfrm>
            <a:off x="5286056" y="3154148"/>
            <a:ext cx="765541" cy="46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27">
            <a:extLst>
              <a:ext uri="{FF2B5EF4-FFF2-40B4-BE49-F238E27FC236}">
                <a16:creationId xmlns:a16="http://schemas.microsoft.com/office/drawing/2014/main" id="{BFE75AD5-9912-595A-A1F2-A32F1DBA54B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41" b="3041"/>
          <a:stretch/>
        </p:blipFill>
        <p:spPr>
          <a:xfrm>
            <a:off x="5472605" y="2826069"/>
            <a:ext cx="392442" cy="3085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F76185-C595-F385-2657-5390909630A7}"/>
              </a:ext>
            </a:extLst>
          </p:cNvPr>
          <p:cNvSpPr txBox="1"/>
          <p:nvPr/>
        </p:nvSpPr>
        <p:spPr>
          <a:xfrm>
            <a:off x="5807825" y="3040642"/>
            <a:ext cx="227626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700" dirty="0">
                <a:latin typeface="+mj-lt"/>
              </a:rPr>
              <a:t>Redis</a:t>
            </a:r>
          </a:p>
        </p:txBody>
      </p:sp>
      <p:pic>
        <p:nvPicPr>
          <p:cNvPr id="19" name="Picture 2" descr="Superset">
            <a:extLst>
              <a:ext uri="{FF2B5EF4-FFF2-40B4-BE49-F238E27FC236}">
                <a16:creationId xmlns:a16="http://schemas.microsoft.com/office/drawing/2014/main" id="{BCC58148-F4A1-DD3E-657B-05BC9F1D4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398" y="1877015"/>
            <a:ext cx="670558" cy="17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A Look At Docker &amp; Containers Technology - ESDS BLOG">
            <a:extLst>
              <a:ext uri="{FF2B5EF4-FFF2-40B4-BE49-F238E27FC236}">
                <a16:creationId xmlns:a16="http://schemas.microsoft.com/office/drawing/2014/main" id="{3441B923-A7B4-9BD0-9897-407AB7365B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0" t="21817" r="13243" b="19567"/>
          <a:stretch/>
        </p:blipFill>
        <p:spPr bwMode="auto">
          <a:xfrm>
            <a:off x="6478259" y="2713632"/>
            <a:ext cx="765541" cy="46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Superset">
            <a:extLst>
              <a:ext uri="{FF2B5EF4-FFF2-40B4-BE49-F238E27FC236}">
                <a16:creationId xmlns:a16="http://schemas.microsoft.com/office/drawing/2014/main" id="{73B129BF-1A5E-6628-36CD-B71AF73D6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204" y="2582092"/>
            <a:ext cx="670558" cy="17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A Look At Docker &amp; Containers Technology - ESDS BLOG">
            <a:extLst>
              <a:ext uri="{FF2B5EF4-FFF2-40B4-BE49-F238E27FC236}">
                <a16:creationId xmlns:a16="http://schemas.microsoft.com/office/drawing/2014/main" id="{B5019F74-CF8D-E712-CBF4-7DF151DCA2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0" t="21817" r="13243" b="19567"/>
          <a:stretch/>
        </p:blipFill>
        <p:spPr bwMode="auto">
          <a:xfrm>
            <a:off x="6482065" y="3418709"/>
            <a:ext cx="765541" cy="46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Superset">
            <a:extLst>
              <a:ext uri="{FF2B5EF4-FFF2-40B4-BE49-F238E27FC236}">
                <a16:creationId xmlns:a16="http://schemas.microsoft.com/office/drawing/2014/main" id="{6FCC9FA4-2D36-CD43-E085-00B62A61D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010" y="3287169"/>
            <a:ext cx="670558" cy="17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PostgreSQL Logo / Software / Logonoid.com">
            <a:extLst>
              <a:ext uri="{FF2B5EF4-FFF2-40B4-BE49-F238E27FC236}">
                <a16:creationId xmlns:a16="http://schemas.microsoft.com/office/drawing/2014/main" id="{37A6B318-FA5B-B7F6-76F7-808E1DD1F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284" y="1793083"/>
            <a:ext cx="404614" cy="44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A Look At Docker &amp; Containers Technology - ESDS BLOG">
            <a:extLst>
              <a:ext uri="{FF2B5EF4-FFF2-40B4-BE49-F238E27FC236}">
                <a16:creationId xmlns:a16="http://schemas.microsoft.com/office/drawing/2014/main" id="{0F019000-2BB4-32A9-7358-8476FD9480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0" t="21817" r="13243" b="19567"/>
          <a:stretch/>
        </p:blipFill>
        <p:spPr bwMode="auto">
          <a:xfrm>
            <a:off x="6474453" y="1355839"/>
            <a:ext cx="765541" cy="46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Superset">
            <a:extLst>
              <a:ext uri="{FF2B5EF4-FFF2-40B4-BE49-F238E27FC236}">
                <a16:creationId xmlns:a16="http://schemas.microsoft.com/office/drawing/2014/main" id="{A3B2C24B-45FA-602E-F950-7F6D559BE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398" y="1224299"/>
            <a:ext cx="670558" cy="17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C25EE2C5-A396-7A6A-B190-E8474CC05DDE}"/>
              </a:ext>
            </a:extLst>
          </p:cNvPr>
          <p:cNvSpPr/>
          <p:nvPr/>
        </p:nvSpPr>
        <p:spPr>
          <a:xfrm>
            <a:off x="7162887" y="998129"/>
            <a:ext cx="981306" cy="173809"/>
          </a:xfrm>
          <a:prstGeom prst="wedgeRectCallout">
            <a:avLst>
              <a:gd name="adj1" fmla="val -49185"/>
              <a:gd name="adj2" fmla="val 20517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superset_app</a:t>
            </a:r>
            <a:endParaRPr lang="en-US" sz="1000" dirty="0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810886D-995F-CA80-FDB6-CC4CAF0C38D6}"/>
              </a:ext>
            </a:extLst>
          </p:cNvPr>
          <p:cNvSpPr/>
          <p:nvPr/>
        </p:nvSpPr>
        <p:spPr>
          <a:xfrm>
            <a:off x="6112393" y="1373629"/>
            <a:ext cx="443563" cy="173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29" name="Speech Bubble: Rectangle 28">
            <a:extLst>
              <a:ext uri="{FF2B5EF4-FFF2-40B4-BE49-F238E27FC236}">
                <a16:creationId xmlns:a16="http://schemas.microsoft.com/office/drawing/2014/main" id="{50DA2026-B0A7-1760-8C92-BCDB9D4F94E2}"/>
              </a:ext>
            </a:extLst>
          </p:cNvPr>
          <p:cNvSpPr/>
          <p:nvPr/>
        </p:nvSpPr>
        <p:spPr>
          <a:xfrm>
            <a:off x="5322505" y="894122"/>
            <a:ext cx="981306" cy="326828"/>
          </a:xfrm>
          <a:prstGeom prst="wedgeRectCallout">
            <a:avLst>
              <a:gd name="adj1" fmla="val 44754"/>
              <a:gd name="adj2" fmla="val 12264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web app at port 8088</a:t>
            </a:r>
          </a:p>
        </p:txBody>
      </p:sp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6A8ED8DC-1D1B-9B38-9640-A11EE069BBB3}"/>
              </a:ext>
            </a:extLst>
          </p:cNvPr>
          <p:cNvSpPr/>
          <p:nvPr/>
        </p:nvSpPr>
        <p:spPr>
          <a:xfrm>
            <a:off x="7336939" y="1868066"/>
            <a:ext cx="1164094" cy="173809"/>
          </a:xfrm>
          <a:prstGeom prst="wedgeRectCallout">
            <a:avLst>
              <a:gd name="adj1" fmla="val -67367"/>
              <a:gd name="adj2" fmla="val 17096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superset_worker</a:t>
            </a:r>
            <a:endParaRPr lang="en-US" sz="1000" dirty="0"/>
          </a:p>
        </p:txBody>
      </p: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C7B87EF3-A98D-A67C-5CAF-D408F91229F6}"/>
              </a:ext>
            </a:extLst>
          </p:cNvPr>
          <p:cNvSpPr/>
          <p:nvPr/>
        </p:nvSpPr>
        <p:spPr>
          <a:xfrm>
            <a:off x="7342707" y="2660046"/>
            <a:ext cx="981306" cy="173809"/>
          </a:xfrm>
          <a:prstGeom prst="wedgeRectCallout">
            <a:avLst>
              <a:gd name="adj1" fmla="val -67367"/>
              <a:gd name="adj2" fmla="val 17096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superset_init</a:t>
            </a:r>
            <a:endParaRPr lang="en-US" sz="1000" dirty="0"/>
          </a:p>
        </p:txBody>
      </p:sp>
      <p:sp>
        <p:nvSpPr>
          <p:cNvPr id="32" name="Speech Bubble: Rectangle 31">
            <a:extLst>
              <a:ext uri="{FF2B5EF4-FFF2-40B4-BE49-F238E27FC236}">
                <a16:creationId xmlns:a16="http://schemas.microsoft.com/office/drawing/2014/main" id="{19409AAF-9DD6-F046-232D-7A7B5937F4BC}"/>
              </a:ext>
            </a:extLst>
          </p:cNvPr>
          <p:cNvSpPr/>
          <p:nvPr/>
        </p:nvSpPr>
        <p:spPr>
          <a:xfrm>
            <a:off x="7342706" y="3301651"/>
            <a:ext cx="1537467" cy="173809"/>
          </a:xfrm>
          <a:prstGeom prst="wedgeRectCallout">
            <a:avLst>
              <a:gd name="adj1" fmla="val -67367"/>
              <a:gd name="adj2" fmla="val 17096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superset_worker_beat</a:t>
            </a:r>
            <a:endParaRPr lang="en-US" sz="1000" dirty="0"/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AAC4DEB3-CCFE-EE4D-18D1-6B8BF21E84D4}"/>
              </a:ext>
            </a:extLst>
          </p:cNvPr>
          <p:cNvSpPr/>
          <p:nvPr/>
        </p:nvSpPr>
        <p:spPr>
          <a:xfrm>
            <a:off x="3817927" y="3069519"/>
            <a:ext cx="1203414" cy="154903"/>
          </a:xfrm>
          <a:prstGeom prst="wedgeRectCallout">
            <a:avLst>
              <a:gd name="adj1" fmla="val 84148"/>
              <a:gd name="adj2" fmla="val 162406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superset_cache</a:t>
            </a:r>
            <a:endParaRPr lang="en-US" sz="1000" dirty="0"/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5510BA70-6194-9ACE-5FBC-2560343C3C0C}"/>
              </a:ext>
            </a:extLst>
          </p:cNvPr>
          <p:cNvSpPr/>
          <p:nvPr/>
        </p:nvSpPr>
        <p:spPr>
          <a:xfrm>
            <a:off x="4155832" y="2050825"/>
            <a:ext cx="899208" cy="154903"/>
          </a:xfrm>
          <a:prstGeom prst="wedgeRectCallout">
            <a:avLst>
              <a:gd name="adj1" fmla="val 84148"/>
              <a:gd name="adj2" fmla="val 162406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err="1"/>
              <a:t>superset_db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58666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1E1DEA-6DFF-5C63-51E0-70360D50D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Superset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EC3FBF-CBD8-D3D3-FCE8-DB627B5A5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981182" cy="3780000"/>
          </a:xfrm>
        </p:spPr>
        <p:txBody>
          <a:bodyPr/>
          <a:lstStyle/>
          <a:p>
            <a:r>
              <a:rPr lang="en-US" dirty="0"/>
              <a:t>Typical workflow</a:t>
            </a:r>
          </a:p>
          <a:p>
            <a:pPr lvl="1"/>
            <a:r>
              <a:rPr lang="en-US" dirty="0"/>
              <a:t>connect data source and on boards “tables”</a:t>
            </a:r>
          </a:p>
          <a:p>
            <a:pPr lvl="1"/>
            <a:r>
              <a:rPr lang="en-US" dirty="0"/>
              <a:t>explore / filter/ aggregate / slide &amp; dice data</a:t>
            </a:r>
          </a:p>
          <a:p>
            <a:pPr lvl="1"/>
            <a:r>
              <a:rPr lang="en-US" dirty="0"/>
              <a:t>create visualizations and annotate </a:t>
            </a:r>
            <a:r>
              <a:rPr lang="en-US" i="1" dirty="0"/>
              <a:t>findings</a:t>
            </a:r>
          </a:p>
          <a:p>
            <a:pPr lvl="1"/>
            <a:r>
              <a:rPr lang="en-US" dirty="0"/>
              <a:t>compose and publish dashboards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516BDBB-1850-0220-A20C-F667FFCC6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Apache Superset - Data Exploration, Visualization &amp; Analysis</a:t>
            </a:r>
            <a:endParaRPr lang="nl-NL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DFF18B8-A1BC-4210-1253-46DC112B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</a:t>
            </a:fld>
            <a:endParaRPr lang="nl-NL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9C82F9D-D6FA-D2D7-D504-983A24C34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125" y="1888032"/>
            <a:ext cx="3239872" cy="2192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uperset">
            <a:extLst>
              <a:ext uri="{FF2B5EF4-FFF2-40B4-BE49-F238E27FC236}">
                <a16:creationId xmlns:a16="http://schemas.microsoft.com/office/drawing/2014/main" id="{0A380C3C-ADBE-1914-6C5C-B56B931D4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726" y="244118"/>
            <a:ext cx="2391508" cy="61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QL Lab">
            <a:extLst>
              <a:ext uri="{FF2B5EF4-FFF2-40B4-BE49-F238E27FC236}">
                <a16:creationId xmlns:a16="http://schemas.microsoft.com/office/drawing/2014/main" id="{42E9B4B9-2DA5-A796-F10E-07C24C801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477" y="275698"/>
            <a:ext cx="2183603" cy="1289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">
            <a:extLst>
              <a:ext uri="{FF2B5EF4-FFF2-40B4-BE49-F238E27FC236}">
                <a16:creationId xmlns:a16="http://schemas.microsoft.com/office/drawing/2014/main" id="{CBB92C71-741E-00D6-E49D-EB583D132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009" y="1394337"/>
            <a:ext cx="2656109" cy="1289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73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53236-EE2B-40EC-F5B0-18F66CB63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EA2EB-5F3A-390F-7C0E-ECD72AD90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Originated at Airbnb in 2015 as the frontend for Apache Druid</a:t>
            </a:r>
          </a:p>
          <a:p>
            <a:pPr lvl="1"/>
            <a:r>
              <a:rPr lang="en-US" sz="1400" dirty="0"/>
              <a:t>Druid: open source multi-dimensional in memory </a:t>
            </a:r>
            <a:br>
              <a:rPr lang="en-US" sz="1400" dirty="0"/>
            </a:br>
            <a:r>
              <a:rPr lang="en-US" sz="1400" dirty="0"/>
              <a:t>distributed real time timeseries database </a:t>
            </a:r>
          </a:p>
          <a:p>
            <a:pPr lvl="1"/>
            <a:r>
              <a:rPr lang="en-US" sz="1400" dirty="0"/>
              <a:t>Earlier names: </a:t>
            </a:r>
            <a:r>
              <a:rPr lang="en-US" sz="1400" dirty="0" err="1"/>
              <a:t>Panoramix</a:t>
            </a:r>
            <a:r>
              <a:rPr lang="en-US" sz="1400" dirty="0"/>
              <a:t> &amp; Caravel</a:t>
            </a:r>
          </a:p>
          <a:p>
            <a:r>
              <a:rPr lang="en-US" dirty="0"/>
              <a:t>Under Apache Software Foundation since 2017</a:t>
            </a:r>
          </a:p>
          <a:p>
            <a:r>
              <a:rPr lang="en-US" dirty="0"/>
              <a:t>July 2022 – Release 2.0</a:t>
            </a:r>
          </a:p>
          <a:p>
            <a:pPr lvl="1"/>
            <a:r>
              <a:rPr lang="en-US" sz="1400" dirty="0"/>
              <a:t>Tech Debt resolved, better Databricks, Pinot &amp; </a:t>
            </a:r>
            <a:r>
              <a:rPr lang="en-US" sz="1400" dirty="0" err="1"/>
              <a:t>Trino</a:t>
            </a:r>
            <a:r>
              <a:rPr lang="en-US" sz="1400" dirty="0"/>
              <a:t> </a:t>
            </a:r>
            <a:br>
              <a:rPr lang="en-US" sz="1400" dirty="0"/>
            </a:br>
            <a:r>
              <a:rPr lang="en-US" sz="1400" dirty="0"/>
              <a:t>support, much improved UI experience</a:t>
            </a:r>
          </a:p>
          <a:p>
            <a:r>
              <a:rPr lang="en-US" dirty="0"/>
              <a:t>Technology stack</a:t>
            </a:r>
          </a:p>
          <a:p>
            <a:pPr lvl="1"/>
            <a:r>
              <a:rPr lang="en-US" sz="1400" dirty="0"/>
              <a:t>JavaScript: React/Redux, D3.js, webpack</a:t>
            </a:r>
          </a:p>
          <a:p>
            <a:pPr lvl="1"/>
            <a:r>
              <a:rPr lang="en-US" sz="1400" dirty="0"/>
              <a:t>Python, Flask, Pandas, </a:t>
            </a:r>
            <a:r>
              <a:rPr lang="en-US" sz="1400" dirty="0" err="1"/>
              <a:t>SQLAlchemy</a:t>
            </a:r>
            <a:endParaRPr lang="en-US" sz="1400" dirty="0"/>
          </a:p>
          <a:p>
            <a:r>
              <a:rPr lang="en-US" dirty="0"/>
              <a:t>Thriving open source project</a:t>
            </a:r>
          </a:p>
          <a:p>
            <a:r>
              <a:rPr lang="en-US" dirty="0"/>
              <a:t>Used in many companies. </a:t>
            </a:r>
            <a:br>
              <a:rPr lang="en-US" dirty="0"/>
            </a:br>
            <a:r>
              <a:rPr lang="en-US" dirty="0"/>
              <a:t>Example: Airbnb – 600+ daily users, 100K+ charts</a:t>
            </a:r>
          </a:p>
          <a:p>
            <a:r>
              <a:rPr lang="en-US" dirty="0"/>
              <a:t>Offered as SaaS: Preset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9ACBE5-374A-2AAC-E43D-A3DF5DA9F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Apache Superset - Data Exploration, Visualization &amp; Analysis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ED8CF8-22FF-748F-0CD6-BC996D81C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F5BB79-F0EA-D21E-4F12-B09564826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517" y="1216854"/>
            <a:ext cx="3885246" cy="21372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D2056D-93EF-B7C1-2498-A9B99717E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944" y="3584926"/>
            <a:ext cx="3994819" cy="9002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9F68D2-37BD-9F8E-3AB3-6179A0612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3004" y="4716000"/>
            <a:ext cx="714375" cy="21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04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62153-C911-F0A8-FBE8-D9D1BA455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work with Apache Superset?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C007A-9748-706E-67E1-9917A4556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70687"/>
            <a:ext cx="7066911" cy="3780000"/>
          </a:xfrm>
        </p:spPr>
        <p:txBody>
          <a:bodyPr/>
          <a:lstStyle/>
          <a:p>
            <a:r>
              <a:rPr lang="en-US" dirty="0"/>
              <a:t>Install, Configure &amp; Run</a:t>
            </a:r>
            <a:br>
              <a:rPr lang="en-US" dirty="0"/>
            </a:br>
            <a:r>
              <a:rPr lang="en-US" dirty="0"/>
              <a:t>=&gt; for example Kubernetes, Docker Compose, </a:t>
            </a:r>
            <a:r>
              <a:rPr lang="en-US" dirty="0" err="1"/>
              <a:t>Gitpod</a:t>
            </a:r>
            <a:endParaRPr lang="en-US" dirty="0"/>
          </a:p>
          <a:p>
            <a:r>
              <a:rPr lang="en-US" dirty="0"/>
              <a:t>Configure Database Connection(s)</a:t>
            </a:r>
          </a:p>
          <a:p>
            <a:pPr lvl="1"/>
            <a:r>
              <a:rPr lang="en-US" dirty="0"/>
              <a:t>or upload CSV data files</a:t>
            </a:r>
          </a:p>
          <a:p>
            <a:r>
              <a:rPr lang="en-US" dirty="0"/>
              <a:t>Define Data Set(s) based on “Tables” </a:t>
            </a:r>
          </a:p>
          <a:p>
            <a:pPr lvl="1"/>
            <a:r>
              <a:rPr lang="en-US" dirty="0"/>
              <a:t>explore/refine in SQL Lab</a:t>
            </a:r>
          </a:p>
          <a:p>
            <a:pPr lvl="1"/>
            <a:r>
              <a:rPr lang="en-US" dirty="0"/>
              <a:t>define “Ninja Templates” – </a:t>
            </a:r>
            <a:br>
              <a:rPr lang="en-US" dirty="0"/>
            </a:br>
            <a:r>
              <a:rPr lang="en-US" dirty="0"/>
              <a:t>custom filters for specific SQL or context data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BCE843-C250-A1B7-27E1-A028A3C5E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Apache Superset - Data Exploration, Visualization &amp; Analysis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678912-CA40-BC40-9B67-F20F78419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2C9FF6-10CE-9391-85B9-FD26E45FF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523" y="2222320"/>
            <a:ext cx="3791900" cy="2271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176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62153-C911-F0A8-FBE8-D9D1BA455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work with Apache Superset?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C007A-9748-706E-67E1-9917A4556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70687"/>
            <a:ext cx="7066911" cy="378000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Install, Configure &amp; Run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=&gt; for example Kubernetes, Docker Compose,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Gitpod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Configure Database Connection(s)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or upload CSV data files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Define Data Set(s) based on “Tables” 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explore/refine in SQL Lab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define “Ninja Templates” – custom filters for specific SQL or context data </a:t>
            </a:r>
          </a:p>
          <a:p>
            <a:r>
              <a:rPr lang="en-US" dirty="0"/>
              <a:t>Create a Chart on that Data Set</a:t>
            </a:r>
          </a:p>
          <a:p>
            <a:pPr lvl="1"/>
            <a:r>
              <a:rPr lang="en-US" dirty="0"/>
              <a:t>select type of visualization</a:t>
            </a:r>
          </a:p>
          <a:p>
            <a:pPr lvl="1"/>
            <a:r>
              <a:rPr lang="en-US" dirty="0"/>
              <a:t>map data to visualization (x, y, series, time, ..)</a:t>
            </a:r>
          </a:p>
          <a:p>
            <a:pPr lvl="1"/>
            <a:r>
              <a:rPr lang="en-US" dirty="0"/>
              <a:t>configure chart: color-scheme, titles, legend</a:t>
            </a:r>
          </a:p>
          <a:p>
            <a:pPr lvl="1"/>
            <a:r>
              <a:rPr lang="en-US" dirty="0"/>
              <a:t>annotate chart – provide commentary</a:t>
            </a:r>
          </a:p>
          <a:p>
            <a:pPr lvl="1"/>
            <a:r>
              <a:rPr lang="en-US" dirty="0"/>
              <a:t>publish chart – image, CSV/Excel/JSON, email, add to dashboard</a:t>
            </a:r>
          </a:p>
          <a:p>
            <a:pPr lvl="1"/>
            <a:r>
              <a:rPr lang="en-US" dirty="0"/>
              <a:t>define alerts (on SQL condition) and schedule reports – Slack or Email</a:t>
            </a:r>
          </a:p>
          <a:p>
            <a:r>
              <a:rPr lang="en-US" dirty="0"/>
              <a:t>Compose and Expose dashboard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BCE843-C250-A1B7-27E1-A028A3C5E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Apache Superset - Data Exploration, Visualization &amp; Analysis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678912-CA40-BC40-9B67-F20F78419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60A282-E9FB-A2BF-1094-BDC2D4608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349" y="1657350"/>
            <a:ext cx="3871429" cy="2409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090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62153-C911-F0A8-FBE8-D9D1BA455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work with Apache Superset?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C007A-9748-706E-67E1-9917A4556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70687"/>
            <a:ext cx="7066911" cy="378000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Install, Configure &amp; Run</a:t>
            </a:r>
            <a:br>
              <a:rPr lang="en-US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Configure Database Connection(s)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Define Data Set(s) based on “Tables”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Create a Chart on that Data Set</a:t>
            </a:r>
          </a:p>
          <a:p>
            <a:r>
              <a:rPr lang="en-US" dirty="0"/>
              <a:t>Compose and Expose dashboard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BCE843-C250-A1B7-27E1-A028A3C5E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Apache Superset - Data Exploration, Visualization &amp; Analysis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678912-CA40-BC40-9B67-F20F78419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60A282-E9FB-A2BF-1094-BDC2D4608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345" y="1054897"/>
            <a:ext cx="1366466" cy="850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CC8879-9FAA-6D40-9F43-16608739B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739" y="2020059"/>
            <a:ext cx="4278521" cy="2799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0C2625-8E22-ED52-F5DA-A4AAB4E5D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005" y="816285"/>
            <a:ext cx="1379237" cy="826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3628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C2730-72A9-EF5E-AB00-0A61D832E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Apache Superset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FD188-E43E-4C69-8CCB-083DD6A9D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Data Set from SQL Query</a:t>
            </a:r>
          </a:p>
          <a:p>
            <a:r>
              <a:rPr lang="en-US" dirty="0"/>
              <a:t>Explore Data</a:t>
            </a:r>
          </a:p>
          <a:p>
            <a:r>
              <a:rPr lang="en-US" dirty="0"/>
              <a:t>Create Visualization</a:t>
            </a:r>
          </a:p>
          <a:p>
            <a:r>
              <a:rPr lang="en-US" dirty="0"/>
              <a:t>Demonstrate Dashboard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E7729E-F9F9-6409-6092-7D6279A28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Apache Superset - Data Exploration, Visualization &amp; Analysis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9B5874-4A45-078B-79E2-29068716A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</a:t>
            </a:fld>
            <a:endParaRPr lang="nl-NL"/>
          </a:p>
        </p:txBody>
      </p:sp>
      <p:pic>
        <p:nvPicPr>
          <p:cNvPr id="1026" name="Picture 2" descr="red theater curtain">
            <a:extLst>
              <a:ext uri="{FF2B5EF4-FFF2-40B4-BE49-F238E27FC236}">
                <a16:creationId xmlns:a16="http://schemas.microsoft.com/office/drawing/2014/main" id="{CBFFAFE6-67D6-E859-255B-7A4512E51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285" y="2826000"/>
            <a:ext cx="1414933" cy="945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DA5C19-B3BC-E619-D3FF-D378B681AC1E}"/>
              </a:ext>
            </a:extLst>
          </p:cNvPr>
          <p:cNvSpPr txBox="1"/>
          <p:nvPr/>
        </p:nvSpPr>
        <p:spPr>
          <a:xfrm rot="5400000">
            <a:off x="8132972" y="3935408"/>
            <a:ext cx="162223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i="1" dirty="0"/>
              <a:t>Rob Laughter on Unsplash.com</a:t>
            </a:r>
          </a:p>
        </p:txBody>
      </p:sp>
    </p:spTree>
    <p:extLst>
      <p:ext uri="{BB962C8B-B14F-4D97-AF65-F5344CB8AC3E}">
        <p14:creationId xmlns:p14="http://schemas.microsoft.com/office/powerpoint/2010/main" val="1086013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0C31A-B22C-F1C7-2961-F2952FC60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Data Set for SQL Table or 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579FE-C246-39D8-9937-09EC847362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7ABF9-0DFA-9A0C-2E20-D911989EB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Apache Superset - Data Exploration, Visualization &amp; Analysis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32CBD1-4355-236A-9545-A1AA0F258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45D21F-EB8C-DDD3-E429-80AB0DD5E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69" y="936000"/>
            <a:ext cx="8424001" cy="406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93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01028 AMIS Conclusion presentatie.potx" id="{9C9BE468-9466-4F7F-9A03-E0E56A05E818}" vid="{9E28417E-C180-4961-BC93-8843FAD619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0B9E64A7B90B499F767EB2F0BD9B16" ma:contentTypeVersion="8" ma:contentTypeDescription="Een nieuw document maken." ma:contentTypeScope="" ma:versionID="c8caa6e7790c62c3cba067a7d20d9263">
  <xsd:schema xmlns:xsd="http://www.w3.org/2001/XMLSchema" xmlns:xs="http://www.w3.org/2001/XMLSchema" xmlns:p="http://schemas.microsoft.com/office/2006/metadata/properties" xmlns:ns2="bd3a200e-a112-4432-b134-79c9e3991b87" xmlns:ns3="a74c57c6-afd1-46a5-a503-29300b13d321" targetNamespace="http://schemas.microsoft.com/office/2006/metadata/properties" ma:root="true" ma:fieldsID="767566d7f2f69c3f3429e3558df4dd2f" ns2:_="" ns3:_="">
    <xsd:import namespace="bd3a200e-a112-4432-b134-79c9e3991b87"/>
    <xsd:import namespace="a74c57c6-afd1-46a5-a503-29300b13d3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a200e-a112-4432-b134-79c9e3991b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4c57c6-afd1-46a5-a503-29300b13d32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5DF2822-16E4-4479-B239-41A079CBB65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ADA524E-01BE-4878-8AAA-B806DCC410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3a200e-a112-4432-b134-79c9e3991b87"/>
    <ds:schemaRef ds:uri="a74c57c6-afd1-46a5-a503-29300b13d3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3653586-D9AD-4A7C-AE25-8F164514A81A}">
  <ds:schemaRefs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schemas.microsoft.com/office/2006/metadata/properties"/>
    <ds:schemaRef ds:uri="a74c57c6-afd1-46a5-a503-29300b13d321"/>
    <ds:schemaRef ds:uri="http://schemas.microsoft.com/office/2006/documentManagement/types"/>
    <ds:schemaRef ds:uri="http://purl.org/dc/elements/1.1/"/>
    <ds:schemaRef ds:uri="bd3a200e-a112-4432-b134-79c9e3991b87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201028 - Presentatie</Template>
  <TotalTime>10184</TotalTime>
  <Words>1422</Words>
  <Application>Microsoft Office PowerPoint</Application>
  <PresentationFormat>On-screen Show (16:9)</PresentationFormat>
  <Paragraphs>228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Georgia</vt:lpstr>
      <vt:lpstr>Lucida Console</vt:lpstr>
      <vt:lpstr>Office-thema</vt:lpstr>
      <vt:lpstr>Apache Superset  Data Exploration, Visualization &amp; Analysis  co-star: Steampipe &amp; Trino</vt:lpstr>
      <vt:lpstr>Apache Superset</vt:lpstr>
      <vt:lpstr>Apache Superset</vt:lpstr>
      <vt:lpstr>History</vt:lpstr>
      <vt:lpstr>How to work with Apache Superset?</vt:lpstr>
      <vt:lpstr>How to work with Apache Superset?</vt:lpstr>
      <vt:lpstr>How to work with Apache Superset?</vt:lpstr>
      <vt:lpstr>Demo Apache Superset</vt:lpstr>
      <vt:lpstr>Define Data Set for SQL Table or View </vt:lpstr>
      <vt:lpstr>Explore Data</vt:lpstr>
      <vt:lpstr>Visualize Data Set</vt:lpstr>
      <vt:lpstr>End of Demo Apache Superset</vt:lpstr>
      <vt:lpstr>Predictive Analytics</vt:lpstr>
      <vt:lpstr>Notifications - Alarms and Scheduled Reports</vt:lpstr>
      <vt:lpstr>Annotation – Multiple Layers –  Label Time Intervals and Timestamps</vt:lpstr>
      <vt:lpstr>Security</vt:lpstr>
      <vt:lpstr>Custom Visualization Plugins</vt:lpstr>
      <vt:lpstr>Data Source Reach of Apache Superset</vt:lpstr>
      <vt:lpstr>Trino (pka Presto SQL)</vt:lpstr>
      <vt:lpstr>Superset can access data via Trino using SQL</vt:lpstr>
      <vt:lpstr>Superset can access &amp; combine non-SQL and SQL sources via Trino</vt:lpstr>
      <vt:lpstr>Steampipe</vt:lpstr>
      <vt:lpstr>Via Steampipe – Superset has access to 100 more sources</vt:lpstr>
      <vt:lpstr>Extending Source Reach of Apache Superset – across platforms, data formats, protocols and query languages</vt:lpstr>
      <vt:lpstr>PowerPoint Presentation</vt:lpstr>
      <vt:lpstr>Summary</vt:lpstr>
      <vt:lpstr>Gitpod Workspace for Trying Out Apache Superset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OCI DevOps  APAC OCI Days</dc:title>
  <dc:subject/>
  <dc:creator>Lucas Jellema</dc:creator>
  <cp:keywords/>
  <dc:description>AMIS Conclusion presentatie - versie 2 - juni 2019
Ontwerp: Humming
Template: Ton Persoon</dc:description>
  <cp:lastModifiedBy>Lucas Jellema</cp:lastModifiedBy>
  <cp:revision>3</cp:revision>
  <dcterms:created xsi:type="dcterms:W3CDTF">2022-05-06T07:17:06Z</dcterms:created>
  <dcterms:modified xsi:type="dcterms:W3CDTF">2023-03-19T19:43:47Z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0x010100E60B9E64A7B90B499F767EB2F0BD9B16</vt:lpwstr>
  </property>
</Properties>
</file>